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charts/chart5.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9"/>
  </p:notesMasterIdLst>
  <p:handoutMasterIdLst>
    <p:handoutMasterId r:id="rId10"/>
  </p:handoutMasterIdLst>
  <p:sldIdLst>
    <p:sldId id="256" r:id="rId2"/>
    <p:sldId id="317" r:id="rId3"/>
    <p:sldId id="264" r:id="rId4"/>
    <p:sldId id="314" r:id="rId5"/>
    <p:sldId id="315" r:id="rId6"/>
    <p:sldId id="316" r:id="rId7"/>
    <p:sldId id="313" r:id="rId8"/>
  </p:sldIdLst>
  <p:sldSz cx="9144000" cy="6858000" type="screen4x3"/>
  <p:notesSz cx="6794500" cy="9931400"/>
  <p:defaultTex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77EB"/>
    <a:srgbClr val="6392EF"/>
    <a:srgbClr val="82B5F2"/>
    <a:srgbClr val="A27B00"/>
    <a:srgbClr val="F9F9A5"/>
    <a:srgbClr val="C2D1DC"/>
    <a:srgbClr val="EDF2AC"/>
    <a:srgbClr val="F1F3AB"/>
    <a:srgbClr val="006600"/>
    <a:srgbClr val="004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40" autoAdjust="0"/>
    <p:restoredTop sz="93964" autoAdjust="0"/>
  </p:normalViewPr>
  <p:slideViewPr>
    <p:cSldViewPr>
      <p:cViewPr>
        <p:scale>
          <a:sx n="90" d="100"/>
          <a:sy n="90" d="100"/>
        </p:scale>
        <p:origin x="-1806"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214" y="-108"/>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oleObject" Target="Classeur2"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ser>
          <c:idx val="0"/>
          <c:order val="0"/>
          <c:tx>
            <c:strRef>
              <c:f>Feuil1!$B$1</c:f>
              <c:strCache>
                <c:ptCount val="1"/>
                <c:pt idx="0">
                  <c:v>Série 1</c:v>
                </c:pt>
              </c:strCache>
            </c:strRef>
          </c:tx>
          <c:invertIfNegative val="0"/>
          <c:cat>
            <c:numRef>
              <c:f>Feuil1!$A$2:$A$4</c:f>
              <c:numCache>
                <c:formatCode>General</c:formatCode>
                <c:ptCount val="3"/>
                <c:pt idx="0">
                  <c:v>2013</c:v>
                </c:pt>
                <c:pt idx="1">
                  <c:v>2014</c:v>
                </c:pt>
                <c:pt idx="2">
                  <c:v>2015</c:v>
                </c:pt>
              </c:numCache>
            </c:numRef>
          </c:cat>
          <c:val>
            <c:numRef>
              <c:f>Feuil1!$B$2:$B$4</c:f>
              <c:numCache>
                <c:formatCode>General</c:formatCode>
                <c:ptCount val="3"/>
                <c:pt idx="0">
                  <c:v>4.3</c:v>
                </c:pt>
                <c:pt idx="1">
                  <c:v>2.5</c:v>
                </c:pt>
                <c:pt idx="2">
                  <c:v>3.5</c:v>
                </c:pt>
              </c:numCache>
            </c:numRef>
          </c:val>
        </c:ser>
        <c:dLbls>
          <c:showLegendKey val="0"/>
          <c:showVal val="0"/>
          <c:showCatName val="0"/>
          <c:showSerName val="0"/>
          <c:showPercent val="0"/>
          <c:showBubbleSize val="0"/>
        </c:dLbls>
        <c:gapWidth val="150"/>
        <c:axId val="80271232"/>
        <c:axId val="80272768"/>
      </c:barChart>
      <c:catAx>
        <c:axId val="80271232"/>
        <c:scaling>
          <c:orientation val="minMax"/>
        </c:scaling>
        <c:delete val="0"/>
        <c:axPos val="b"/>
        <c:numFmt formatCode="General" sourceLinked="1"/>
        <c:majorTickMark val="out"/>
        <c:minorTickMark val="none"/>
        <c:tickLblPos val="nextTo"/>
        <c:txPr>
          <a:bodyPr/>
          <a:lstStyle/>
          <a:p>
            <a:pPr>
              <a:defRPr b="1"/>
            </a:pPr>
            <a:endParaRPr lang="fr-FR"/>
          </a:p>
        </c:txPr>
        <c:crossAx val="80272768"/>
        <c:crosses val="autoZero"/>
        <c:auto val="1"/>
        <c:lblAlgn val="ctr"/>
        <c:lblOffset val="100"/>
        <c:noMultiLvlLbl val="0"/>
      </c:catAx>
      <c:valAx>
        <c:axId val="80272768"/>
        <c:scaling>
          <c:orientation val="minMax"/>
        </c:scaling>
        <c:delete val="0"/>
        <c:axPos val="l"/>
        <c:numFmt formatCode="General" sourceLinked="1"/>
        <c:majorTickMark val="out"/>
        <c:minorTickMark val="none"/>
        <c:tickLblPos val="nextTo"/>
        <c:txPr>
          <a:bodyPr/>
          <a:lstStyle/>
          <a:p>
            <a:pPr>
              <a:defRPr b="1"/>
            </a:pPr>
            <a:endParaRPr lang="fr-FR"/>
          </a:p>
        </c:txPr>
        <c:crossAx val="80271232"/>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80579200"/>
        <c:axId val="80597376"/>
      </c:barChart>
      <c:catAx>
        <c:axId val="80579200"/>
        <c:scaling>
          <c:orientation val="minMax"/>
        </c:scaling>
        <c:delete val="0"/>
        <c:axPos val="b"/>
        <c:numFmt formatCode="General" sourceLinked="1"/>
        <c:majorTickMark val="out"/>
        <c:minorTickMark val="none"/>
        <c:tickLblPos val="nextTo"/>
        <c:txPr>
          <a:bodyPr/>
          <a:lstStyle/>
          <a:p>
            <a:pPr>
              <a:defRPr b="1"/>
            </a:pPr>
            <a:endParaRPr lang="fr-FR"/>
          </a:p>
        </c:txPr>
        <c:crossAx val="80597376"/>
        <c:crosses val="autoZero"/>
        <c:auto val="1"/>
        <c:lblAlgn val="ctr"/>
        <c:lblOffset val="100"/>
        <c:noMultiLvlLbl val="0"/>
      </c:catAx>
      <c:valAx>
        <c:axId val="80597376"/>
        <c:scaling>
          <c:orientation val="minMax"/>
        </c:scaling>
        <c:delete val="0"/>
        <c:axPos val="l"/>
        <c:numFmt formatCode="General" sourceLinked="1"/>
        <c:majorTickMark val="out"/>
        <c:minorTickMark val="none"/>
        <c:tickLblPos val="nextTo"/>
        <c:txPr>
          <a:bodyPr/>
          <a:lstStyle/>
          <a:p>
            <a:pPr>
              <a:defRPr b="1"/>
            </a:pPr>
            <a:endParaRPr lang="fr-FR"/>
          </a:p>
        </c:txPr>
        <c:crossAx val="80579200"/>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89894912"/>
        <c:axId val="89896448"/>
      </c:barChart>
      <c:catAx>
        <c:axId val="89894912"/>
        <c:scaling>
          <c:orientation val="minMax"/>
        </c:scaling>
        <c:delete val="0"/>
        <c:axPos val="b"/>
        <c:numFmt formatCode="General" sourceLinked="1"/>
        <c:majorTickMark val="out"/>
        <c:minorTickMark val="none"/>
        <c:tickLblPos val="nextTo"/>
        <c:txPr>
          <a:bodyPr/>
          <a:lstStyle/>
          <a:p>
            <a:pPr>
              <a:defRPr b="1"/>
            </a:pPr>
            <a:endParaRPr lang="fr-FR"/>
          </a:p>
        </c:txPr>
        <c:crossAx val="89896448"/>
        <c:crosses val="autoZero"/>
        <c:auto val="1"/>
        <c:lblAlgn val="ctr"/>
        <c:lblOffset val="100"/>
        <c:noMultiLvlLbl val="0"/>
      </c:catAx>
      <c:valAx>
        <c:axId val="89896448"/>
        <c:scaling>
          <c:orientation val="minMax"/>
        </c:scaling>
        <c:delete val="0"/>
        <c:axPos val="l"/>
        <c:numFmt formatCode="General" sourceLinked="1"/>
        <c:majorTickMark val="out"/>
        <c:minorTickMark val="none"/>
        <c:tickLblPos val="nextTo"/>
        <c:txPr>
          <a:bodyPr/>
          <a:lstStyle/>
          <a:p>
            <a:pPr>
              <a:defRPr b="1"/>
            </a:pPr>
            <a:endParaRPr lang="fr-FR"/>
          </a:p>
        </c:txPr>
        <c:crossAx val="89894912"/>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5013057813677E-2"/>
          <c:y val="7.2503939169731024E-2"/>
          <c:w val="0.86085429968348925"/>
          <c:h val="0.82943554885764914"/>
        </c:manualLayout>
      </c:layout>
      <c:barChart>
        <c:barDir val="col"/>
        <c:grouping val="clustered"/>
        <c:varyColors val="0"/>
        <c:dLbls>
          <c:showLegendKey val="0"/>
          <c:showVal val="0"/>
          <c:showCatName val="0"/>
          <c:showSerName val="0"/>
          <c:showPercent val="0"/>
          <c:showBubbleSize val="0"/>
        </c:dLbls>
        <c:gapWidth val="150"/>
        <c:axId val="116689920"/>
        <c:axId val="116704000"/>
      </c:barChart>
      <c:catAx>
        <c:axId val="116689920"/>
        <c:scaling>
          <c:orientation val="minMax"/>
        </c:scaling>
        <c:delete val="0"/>
        <c:axPos val="b"/>
        <c:numFmt formatCode="General" sourceLinked="1"/>
        <c:majorTickMark val="out"/>
        <c:minorTickMark val="none"/>
        <c:tickLblPos val="nextTo"/>
        <c:txPr>
          <a:bodyPr/>
          <a:lstStyle/>
          <a:p>
            <a:pPr>
              <a:defRPr b="1"/>
            </a:pPr>
            <a:endParaRPr lang="fr-FR"/>
          </a:p>
        </c:txPr>
        <c:crossAx val="116704000"/>
        <c:crosses val="autoZero"/>
        <c:auto val="1"/>
        <c:lblAlgn val="ctr"/>
        <c:lblOffset val="100"/>
        <c:noMultiLvlLbl val="0"/>
      </c:catAx>
      <c:valAx>
        <c:axId val="116704000"/>
        <c:scaling>
          <c:orientation val="minMax"/>
        </c:scaling>
        <c:delete val="0"/>
        <c:axPos val="l"/>
        <c:numFmt formatCode="General" sourceLinked="1"/>
        <c:majorTickMark val="out"/>
        <c:minorTickMark val="none"/>
        <c:tickLblPos val="nextTo"/>
        <c:txPr>
          <a:bodyPr/>
          <a:lstStyle/>
          <a:p>
            <a:pPr>
              <a:defRPr b="1"/>
            </a:pPr>
            <a:endParaRPr lang="fr-FR"/>
          </a:p>
        </c:txPr>
        <c:crossAx val="116689920"/>
        <c:crosses val="autoZero"/>
        <c:crossBetween val="between"/>
        <c:majorUnit val="1"/>
      </c:valAx>
    </c:plotArea>
    <c:plotVisOnly val="1"/>
    <c:dispBlanksAs val="gap"/>
    <c:showDLblsOverMax val="0"/>
  </c:chart>
  <c:txPr>
    <a:bodyPr/>
    <a:lstStyle/>
    <a:p>
      <a:pPr>
        <a:defRPr sz="1200">
          <a:solidFill>
            <a:srgbClr val="00467A"/>
          </a:solidFill>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Pt>
            <c:idx val="0"/>
            <c:bubble3D val="0"/>
            <c:explosion val="8"/>
            <c:spPr>
              <a:solidFill>
                <a:schemeClr val="tx2">
                  <a:lumMod val="60000"/>
                  <a:lumOff val="40000"/>
                </a:schemeClr>
              </a:solidFill>
            </c:spPr>
          </c:dPt>
          <c:dPt>
            <c:idx val="1"/>
            <c:bubble3D val="0"/>
            <c:explosion val="8"/>
          </c:dPt>
          <c:dPt>
            <c:idx val="2"/>
            <c:bubble3D val="0"/>
            <c:explosion val="12"/>
          </c:dPt>
          <c:dPt>
            <c:idx val="3"/>
            <c:bubble3D val="0"/>
            <c:explosion val="8"/>
            <c:spPr>
              <a:solidFill>
                <a:schemeClr val="tx2">
                  <a:lumMod val="75000"/>
                </a:schemeClr>
              </a:solidFill>
            </c:spPr>
          </c:dPt>
          <c:dLbls>
            <c:dLbl>
              <c:idx val="0"/>
              <c:layout>
                <c:manualLayout>
                  <c:x val="-0.18340135608048999"/>
                  <c:y val="0.14185549722951299"/>
                </c:manualLayout>
              </c:layout>
              <c:spPr/>
              <c:txPr>
                <a:bodyPr anchor="ctr" anchorCtr="0"/>
                <a:lstStyle/>
                <a:p>
                  <a:pPr>
                    <a:defRPr b="1">
                      <a:solidFill>
                        <a:schemeClr val="bg1"/>
                      </a:solidFill>
                    </a:defRPr>
                  </a:pPr>
                  <a:endParaRPr lang="fr-FR"/>
                </a:p>
              </c:txPr>
              <c:dLblPos val="bestFit"/>
              <c:showLegendKey val="0"/>
              <c:showVal val="0"/>
              <c:showCatName val="1"/>
              <c:showSerName val="0"/>
              <c:showPercent val="0"/>
              <c:showBubbleSize val="0"/>
            </c:dLbl>
            <c:dLbl>
              <c:idx val="1"/>
              <c:layout>
                <c:manualLayout>
                  <c:x val="-0.17531257632677746"/>
                  <c:y val="-0.19320991859948286"/>
                </c:manualLayout>
              </c:layout>
              <c:tx>
                <c:rich>
                  <a:bodyPr/>
                  <a:lstStyle/>
                  <a:p>
                    <a:r>
                      <a:rPr lang="en-US" b="1">
                        <a:solidFill>
                          <a:schemeClr val="bg1"/>
                        </a:solidFill>
                      </a:rPr>
                      <a:t>Homogénéïsation</a:t>
                    </a:r>
                    <a:endParaRPr lang="en-US"/>
                  </a:p>
                </c:rich>
              </c:tx>
              <c:dLblPos val="bestFit"/>
              <c:showLegendKey val="0"/>
              <c:showVal val="1"/>
              <c:showCatName val="1"/>
              <c:showSerName val="0"/>
              <c:showPercent val="0"/>
              <c:showBubbleSize val="0"/>
            </c:dLbl>
            <c:dLbl>
              <c:idx val="2"/>
              <c:layout>
                <c:manualLayout>
                  <c:x val="0.15870794031100618"/>
                  <c:y val="-0.23492241158359531"/>
                </c:manualLayout>
              </c:layout>
              <c:dLblPos val="bestFit"/>
              <c:showLegendKey val="0"/>
              <c:showVal val="0"/>
              <c:showCatName val="1"/>
              <c:showSerName val="0"/>
              <c:showPercent val="0"/>
              <c:showBubbleSize val="0"/>
            </c:dLbl>
            <c:dLbl>
              <c:idx val="3"/>
              <c:layout>
                <c:manualLayout>
                  <c:x val="0.16073517952058061"/>
                  <c:y val="0.18501503752080434"/>
                </c:manualLayout>
              </c:layout>
              <c:dLblPos val="bestFit"/>
              <c:showLegendKey val="0"/>
              <c:showVal val="0"/>
              <c:showCatName val="1"/>
              <c:showSerName val="0"/>
              <c:showPercent val="0"/>
              <c:showBubbleSize val="0"/>
            </c:dLbl>
            <c:txPr>
              <a:bodyPr/>
              <a:lstStyle/>
              <a:p>
                <a:pPr>
                  <a:defRPr b="1">
                    <a:solidFill>
                      <a:schemeClr val="bg1"/>
                    </a:solidFill>
                  </a:defRPr>
                </a:pPr>
                <a:endParaRPr lang="fr-FR"/>
              </a:p>
            </c:txPr>
            <c:dLblPos val="ctr"/>
            <c:showLegendKey val="0"/>
            <c:showVal val="0"/>
            <c:showCatName val="1"/>
            <c:showSerName val="0"/>
            <c:showPercent val="0"/>
            <c:showBubbleSize val="0"/>
            <c:showLeaderLines val="0"/>
          </c:dLbls>
          <c:cat>
            <c:strRef>
              <c:f>Feuil1!$D$8:$D$11</c:f>
              <c:strCache>
                <c:ptCount val="4"/>
                <c:pt idx="0">
                  <c:v>Simplification</c:v>
                </c:pt>
                <c:pt idx="1">
                  <c:v>Homogénéïsation</c:v>
                </c:pt>
                <c:pt idx="2">
                  <c:v>Relèvement des plafonds</c:v>
                </c:pt>
                <c:pt idx="3">
                  <c:v>Amélioration de la lisibilité</c:v>
                </c:pt>
              </c:strCache>
            </c:strRef>
          </c:cat>
          <c:val>
            <c:numRef>
              <c:f>Feuil1!$E$8:$E$11</c:f>
              <c:numCache>
                <c:formatCode>General</c:formatCode>
                <c:ptCount val="4"/>
                <c:pt idx="0">
                  <c:v>25</c:v>
                </c:pt>
                <c:pt idx="1">
                  <c:v>25</c:v>
                </c:pt>
                <c:pt idx="2">
                  <c:v>25</c:v>
                </c:pt>
                <c:pt idx="3">
                  <c:v>25</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C6E25A-A8FC-44EB-BE6A-F714EBA36204}" type="doc">
      <dgm:prSet loTypeId="urn:microsoft.com/office/officeart/2005/8/layout/chevron1" loCatId="process" qsTypeId="urn:microsoft.com/office/officeart/2005/8/quickstyle/simple1" qsCatId="simple" csTypeId="urn:microsoft.com/office/officeart/2005/8/colors/accent1_2" csCatId="accent1" phldr="1"/>
      <dgm:spPr/>
    </dgm:pt>
    <dgm:pt modelId="{2EA97B92-A8D0-44E1-B751-E4A6D99E59C2}">
      <dgm:prSet phldrT="[Texte]" custT="1"/>
      <dgm:spPr/>
      <dgm:t>
        <a:bodyPr/>
        <a:lstStyle/>
        <a:p>
          <a:r>
            <a:rPr lang="fr-FR" sz="1600" b="1" dirty="0" smtClean="0">
              <a:latin typeface="Calibri" panose="020F0502020204030204" pitchFamily="34" charset="0"/>
            </a:rPr>
            <a:t>Avril</a:t>
          </a:r>
          <a:endParaRPr lang="fr-FR" sz="1600" b="1" dirty="0">
            <a:latin typeface="Calibri" panose="020F0502020204030204" pitchFamily="34" charset="0"/>
          </a:endParaRPr>
        </a:p>
      </dgm:t>
    </dgm:pt>
    <dgm:pt modelId="{C99E1ABA-6851-40E3-ADCF-E8DFE4A9C0AC}" type="parTrans" cxnId="{12D900BC-FBBA-42DF-BCC7-BAAEBA9DE6C0}">
      <dgm:prSet/>
      <dgm:spPr/>
      <dgm:t>
        <a:bodyPr/>
        <a:lstStyle/>
        <a:p>
          <a:endParaRPr lang="fr-FR"/>
        </a:p>
      </dgm:t>
    </dgm:pt>
    <dgm:pt modelId="{97C6FC8F-1783-4D78-9EF4-AF25A774165D}" type="sibTrans" cxnId="{12D900BC-FBBA-42DF-BCC7-BAAEBA9DE6C0}">
      <dgm:prSet/>
      <dgm:spPr/>
      <dgm:t>
        <a:bodyPr/>
        <a:lstStyle/>
        <a:p>
          <a:endParaRPr lang="fr-FR"/>
        </a:p>
      </dgm:t>
    </dgm:pt>
    <dgm:pt modelId="{58DE5502-4BB5-4E17-A9A1-6A513A5655E7}">
      <dgm:prSet phldrT="[Texte]" custT="1"/>
      <dgm:spPr/>
      <dgm:t>
        <a:bodyPr/>
        <a:lstStyle/>
        <a:p>
          <a:r>
            <a:rPr lang="fr-FR" sz="1600" b="1" dirty="0" smtClean="0">
              <a:latin typeface="Calibri" panose="020F0502020204030204" pitchFamily="34" charset="0"/>
            </a:rPr>
            <a:t>Mai</a:t>
          </a:r>
          <a:endParaRPr lang="fr-FR" sz="1600" b="1" dirty="0">
            <a:latin typeface="Calibri" panose="020F0502020204030204" pitchFamily="34" charset="0"/>
          </a:endParaRPr>
        </a:p>
      </dgm:t>
    </dgm:pt>
    <dgm:pt modelId="{08AA19BA-3281-4705-9576-9CCAD42C2DB0}" type="parTrans" cxnId="{FFB09C79-EA3D-4F33-B1C1-E51BA7EB3AC5}">
      <dgm:prSet/>
      <dgm:spPr/>
      <dgm:t>
        <a:bodyPr/>
        <a:lstStyle/>
        <a:p>
          <a:endParaRPr lang="fr-FR"/>
        </a:p>
      </dgm:t>
    </dgm:pt>
    <dgm:pt modelId="{541DACF6-A8BE-4475-902E-2A84DE40BBAE}" type="sibTrans" cxnId="{FFB09C79-EA3D-4F33-B1C1-E51BA7EB3AC5}">
      <dgm:prSet/>
      <dgm:spPr/>
      <dgm:t>
        <a:bodyPr/>
        <a:lstStyle/>
        <a:p>
          <a:endParaRPr lang="fr-FR"/>
        </a:p>
      </dgm:t>
    </dgm:pt>
    <dgm:pt modelId="{0732C472-C57A-4B61-8BDC-CF1C8D4E62D5}">
      <dgm:prSet phldrT="[Texte]" custT="1"/>
      <dgm:spPr/>
      <dgm:t>
        <a:bodyPr/>
        <a:lstStyle/>
        <a:p>
          <a:r>
            <a:rPr lang="fr-FR" sz="1600" b="1" dirty="0" smtClean="0">
              <a:latin typeface="Calibri" panose="020F0502020204030204" pitchFamily="34" charset="0"/>
            </a:rPr>
            <a:t>Juin</a:t>
          </a:r>
          <a:endParaRPr lang="fr-FR" sz="1600" b="1" dirty="0">
            <a:latin typeface="Calibri" panose="020F0502020204030204" pitchFamily="34" charset="0"/>
          </a:endParaRPr>
        </a:p>
      </dgm:t>
    </dgm:pt>
    <dgm:pt modelId="{A0DB99E5-7EA8-4386-A123-884972E89811}" type="parTrans" cxnId="{662BFEBF-BD3B-4BEB-90AA-59E1011814F0}">
      <dgm:prSet/>
      <dgm:spPr/>
      <dgm:t>
        <a:bodyPr/>
        <a:lstStyle/>
        <a:p>
          <a:endParaRPr lang="fr-FR"/>
        </a:p>
      </dgm:t>
    </dgm:pt>
    <dgm:pt modelId="{560E86A4-CB56-4E3F-8ADA-724CF5B4A835}" type="sibTrans" cxnId="{662BFEBF-BD3B-4BEB-90AA-59E1011814F0}">
      <dgm:prSet/>
      <dgm:spPr/>
      <dgm:t>
        <a:bodyPr/>
        <a:lstStyle/>
        <a:p>
          <a:endParaRPr lang="fr-FR"/>
        </a:p>
      </dgm:t>
    </dgm:pt>
    <dgm:pt modelId="{E343813C-964C-42AF-AAF3-DA7F43781EAD}" type="pres">
      <dgm:prSet presAssocID="{21C6E25A-A8FC-44EB-BE6A-F714EBA36204}" presName="Name0" presStyleCnt="0">
        <dgm:presLayoutVars>
          <dgm:dir/>
          <dgm:animLvl val="lvl"/>
          <dgm:resizeHandles val="exact"/>
        </dgm:presLayoutVars>
      </dgm:prSet>
      <dgm:spPr/>
    </dgm:pt>
    <dgm:pt modelId="{4B90DD55-C9D5-4FFB-8A21-C7B16DD7EF43}" type="pres">
      <dgm:prSet presAssocID="{2EA97B92-A8D0-44E1-B751-E4A6D99E59C2}" presName="parTxOnly" presStyleLbl="node1" presStyleIdx="0" presStyleCnt="3">
        <dgm:presLayoutVars>
          <dgm:chMax val="0"/>
          <dgm:chPref val="0"/>
          <dgm:bulletEnabled val="1"/>
        </dgm:presLayoutVars>
      </dgm:prSet>
      <dgm:spPr/>
      <dgm:t>
        <a:bodyPr/>
        <a:lstStyle/>
        <a:p>
          <a:endParaRPr lang="fr-FR"/>
        </a:p>
      </dgm:t>
    </dgm:pt>
    <dgm:pt modelId="{2988A647-7A68-44CB-B3F3-F5D4FC124092}" type="pres">
      <dgm:prSet presAssocID="{97C6FC8F-1783-4D78-9EF4-AF25A774165D}" presName="parTxOnlySpace" presStyleCnt="0"/>
      <dgm:spPr/>
    </dgm:pt>
    <dgm:pt modelId="{BC6D7693-6B60-4653-8B4C-F923212925ED}" type="pres">
      <dgm:prSet presAssocID="{58DE5502-4BB5-4E17-A9A1-6A513A5655E7}" presName="parTxOnly" presStyleLbl="node1" presStyleIdx="1" presStyleCnt="3">
        <dgm:presLayoutVars>
          <dgm:chMax val="0"/>
          <dgm:chPref val="0"/>
          <dgm:bulletEnabled val="1"/>
        </dgm:presLayoutVars>
      </dgm:prSet>
      <dgm:spPr/>
      <dgm:t>
        <a:bodyPr/>
        <a:lstStyle/>
        <a:p>
          <a:endParaRPr lang="fr-FR"/>
        </a:p>
      </dgm:t>
    </dgm:pt>
    <dgm:pt modelId="{DBEF523F-FEBA-4BF8-95D8-C7746E616FBC}" type="pres">
      <dgm:prSet presAssocID="{541DACF6-A8BE-4475-902E-2A84DE40BBAE}" presName="parTxOnlySpace" presStyleCnt="0"/>
      <dgm:spPr/>
    </dgm:pt>
    <dgm:pt modelId="{39972F1F-5A21-45F9-9455-3016BA4095C9}" type="pres">
      <dgm:prSet presAssocID="{0732C472-C57A-4B61-8BDC-CF1C8D4E62D5}" presName="parTxOnly" presStyleLbl="node1" presStyleIdx="2" presStyleCnt="3">
        <dgm:presLayoutVars>
          <dgm:chMax val="0"/>
          <dgm:chPref val="0"/>
          <dgm:bulletEnabled val="1"/>
        </dgm:presLayoutVars>
      </dgm:prSet>
      <dgm:spPr/>
      <dgm:t>
        <a:bodyPr/>
        <a:lstStyle/>
        <a:p>
          <a:endParaRPr lang="fr-FR"/>
        </a:p>
      </dgm:t>
    </dgm:pt>
  </dgm:ptLst>
  <dgm:cxnLst>
    <dgm:cxn modelId="{662BFEBF-BD3B-4BEB-90AA-59E1011814F0}" srcId="{21C6E25A-A8FC-44EB-BE6A-F714EBA36204}" destId="{0732C472-C57A-4B61-8BDC-CF1C8D4E62D5}" srcOrd="2" destOrd="0" parTransId="{A0DB99E5-7EA8-4386-A123-884972E89811}" sibTransId="{560E86A4-CB56-4E3F-8ADA-724CF5B4A835}"/>
    <dgm:cxn modelId="{69BEF0BD-D910-43F9-B921-5D3B734F3A55}" type="presOf" srcId="{58DE5502-4BB5-4E17-A9A1-6A513A5655E7}" destId="{BC6D7693-6B60-4653-8B4C-F923212925ED}" srcOrd="0" destOrd="0" presId="urn:microsoft.com/office/officeart/2005/8/layout/chevron1"/>
    <dgm:cxn modelId="{5FFC26B9-D52E-4175-A1B6-87C75AC399E5}" type="presOf" srcId="{0732C472-C57A-4B61-8BDC-CF1C8D4E62D5}" destId="{39972F1F-5A21-45F9-9455-3016BA4095C9}" srcOrd="0" destOrd="0" presId="urn:microsoft.com/office/officeart/2005/8/layout/chevron1"/>
    <dgm:cxn modelId="{86FE6D21-73B6-4999-B413-DBFBF059967D}" type="presOf" srcId="{2EA97B92-A8D0-44E1-B751-E4A6D99E59C2}" destId="{4B90DD55-C9D5-4FFB-8A21-C7B16DD7EF43}" srcOrd="0" destOrd="0" presId="urn:microsoft.com/office/officeart/2005/8/layout/chevron1"/>
    <dgm:cxn modelId="{FFB09C79-EA3D-4F33-B1C1-E51BA7EB3AC5}" srcId="{21C6E25A-A8FC-44EB-BE6A-F714EBA36204}" destId="{58DE5502-4BB5-4E17-A9A1-6A513A5655E7}" srcOrd="1" destOrd="0" parTransId="{08AA19BA-3281-4705-9576-9CCAD42C2DB0}" sibTransId="{541DACF6-A8BE-4475-902E-2A84DE40BBAE}"/>
    <dgm:cxn modelId="{1D5A1B73-2C04-401E-AE40-F6F1F1E38F77}" type="presOf" srcId="{21C6E25A-A8FC-44EB-BE6A-F714EBA36204}" destId="{E343813C-964C-42AF-AAF3-DA7F43781EAD}" srcOrd="0" destOrd="0" presId="urn:microsoft.com/office/officeart/2005/8/layout/chevron1"/>
    <dgm:cxn modelId="{12D900BC-FBBA-42DF-BCC7-BAAEBA9DE6C0}" srcId="{21C6E25A-A8FC-44EB-BE6A-F714EBA36204}" destId="{2EA97B92-A8D0-44E1-B751-E4A6D99E59C2}" srcOrd="0" destOrd="0" parTransId="{C99E1ABA-6851-40E3-ADCF-E8DFE4A9C0AC}" sibTransId="{97C6FC8F-1783-4D78-9EF4-AF25A774165D}"/>
    <dgm:cxn modelId="{F23E51BA-8BFD-4FA8-8AF6-B7416DD11EB5}" type="presParOf" srcId="{E343813C-964C-42AF-AAF3-DA7F43781EAD}" destId="{4B90DD55-C9D5-4FFB-8A21-C7B16DD7EF43}" srcOrd="0" destOrd="0" presId="urn:microsoft.com/office/officeart/2005/8/layout/chevron1"/>
    <dgm:cxn modelId="{816BD5A9-1E76-4210-AA14-69CD0B5B5FBC}" type="presParOf" srcId="{E343813C-964C-42AF-AAF3-DA7F43781EAD}" destId="{2988A647-7A68-44CB-B3F3-F5D4FC124092}" srcOrd="1" destOrd="0" presId="urn:microsoft.com/office/officeart/2005/8/layout/chevron1"/>
    <dgm:cxn modelId="{FFE067B0-05CB-4388-9B76-7C9B79FB9829}" type="presParOf" srcId="{E343813C-964C-42AF-AAF3-DA7F43781EAD}" destId="{BC6D7693-6B60-4653-8B4C-F923212925ED}" srcOrd="2" destOrd="0" presId="urn:microsoft.com/office/officeart/2005/8/layout/chevron1"/>
    <dgm:cxn modelId="{AE8C2134-DC5B-45D9-9139-2FFC27339471}" type="presParOf" srcId="{E343813C-964C-42AF-AAF3-DA7F43781EAD}" destId="{DBEF523F-FEBA-4BF8-95D8-C7746E616FBC}" srcOrd="3" destOrd="0" presId="urn:microsoft.com/office/officeart/2005/8/layout/chevron1"/>
    <dgm:cxn modelId="{8D2837FE-6E51-4757-86E0-B06031EA2BAE}" type="presParOf" srcId="{E343813C-964C-42AF-AAF3-DA7F43781EAD}" destId="{39972F1F-5A21-45F9-9455-3016BA4095C9}" srcOrd="4"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2"/>
            <a:ext cx="2945024" cy="497126"/>
          </a:xfrm>
          <a:prstGeom prst="rect">
            <a:avLst/>
          </a:prstGeom>
          <a:noFill/>
          <a:ln w="9525">
            <a:noFill/>
            <a:miter lim="800000"/>
            <a:headEnd/>
            <a:tailEnd/>
          </a:ln>
          <a:effectLst/>
        </p:spPr>
        <p:txBody>
          <a:bodyPr vert="horz" wrap="square" lIns="91449" tIns="45724" rIns="91449" bIns="45724" numCol="1" anchor="t" anchorCtr="0" compatLnSpc="1">
            <a:prstTxWarp prst="textNoShape">
              <a:avLst/>
            </a:prstTxWarp>
          </a:bodyPr>
          <a:lstStyle>
            <a:lvl1pPr algn="l">
              <a:defRPr sz="1200"/>
            </a:lvl1pPr>
          </a:lstStyle>
          <a:p>
            <a:pPr>
              <a:defRPr/>
            </a:pPr>
            <a:endParaRPr lang="fr-FR"/>
          </a:p>
        </p:txBody>
      </p:sp>
      <p:sp>
        <p:nvSpPr>
          <p:cNvPr id="175107" name="Rectangle 3"/>
          <p:cNvSpPr>
            <a:spLocks noGrp="1" noChangeArrowheads="1"/>
          </p:cNvSpPr>
          <p:nvPr>
            <p:ph type="dt" sz="quarter" idx="1"/>
          </p:nvPr>
        </p:nvSpPr>
        <p:spPr bwMode="auto">
          <a:xfrm>
            <a:off x="3847889" y="2"/>
            <a:ext cx="2945024" cy="497126"/>
          </a:xfrm>
          <a:prstGeom prst="rect">
            <a:avLst/>
          </a:prstGeom>
          <a:noFill/>
          <a:ln w="9525">
            <a:noFill/>
            <a:miter lim="800000"/>
            <a:headEnd/>
            <a:tailEnd/>
          </a:ln>
          <a:effectLst/>
        </p:spPr>
        <p:txBody>
          <a:bodyPr vert="horz" wrap="square" lIns="91449" tIns="45724" rIns="91449" bIns="45724" numCol="1" anchor="t" anchorCtr="0" compatLnSpc="1">
            <a:prstTxWarp prst="textNoShape">
              <a:avLst/>
            </a:prstTxWarp>
          </a:bodyPr>
          <a:lstStyle>
            <a:lvl1pPr algn="r">
              <a:defRPr sz="1200"/>
            </a:lvl1pPr>
          </a:lstStyle>
          <a:p>
            <a:pPr>
              <a:defRPr/>
            </a:pPr>
            <a:fld id="{700A8513-48B2-456A-9B19-ABCB71968CC5}" type="datetimeFigureOut">
              <a:rPr lang="fr-FR"/>
              <a:pPr>
                <a:defRPr/>
              </a:pPr>
              <a:t>11/07/2016</a:t>
            </a:fld>
            <a:endParaRPr lang="fr-FR"/>
          </a:p>
        </p:txBody>
      </p:sp>
      <p:sp>
        <p:nvSpPr>
          <p:cNvPr id="175108" name="Rectangle 4"/>
          <p:cNvSpPr>
            <a:spLocks noGrp="1" noChangeArrowheads="1"/>
          </p:cNvSpPr>
          <p:nvPr>
            <p:ph type="ftr" sz="quarter" idx="2"/>
          </p:nvPr>
        </p:nvSpPr>
        <p:spPr bwMode="auto">
          <a:xfrm>
            <a:off x="0" y="9432687"/>
            <a:ext cx="2945024" cy="497125"/>
          </a:xfrm>
          <a:prstGeom prst="rect">
            <a:avLst/>
          </a:prstGeom>
          <a:noFill/>
          <a:ln w="9525">
            <a:noFill/>
            <a:miter lim="800000"/>
            <a:headEnd/>
            <a:tailEnd/>
          </a:ln>
          <a:effectLst/>
        </p:spPr>
        <p:txBody>
          <a:bodyPr vert="horz" wrap="square" lIns="91449" tIns="45724" rIns="91449" bIns="45724" numCol="1" anchor="b" anchorCtr="0" compatLnSpc="1">
            <a:prstTxWarp prst="textNoShape">
              <a:avLst/>
            </a:prstTxWarp>
          </a:bodyPr>
          <a:lstStyle>
            <a:lvl1pPr algn="l">
              <a:defRPr sz="1200"/>
            </a:lvl1pPr>
          </a:lstStyle>
          <a:p>
            <a:pPr>
              <a:defRPr/>
            </a:pPr>
            <a:endParaRPr lang="fr-FR"/>
          </a:p>
        </p:txBody>
      </p:sp>
      <p:sp>
        <p:nvSpPr>
          <p:cNvPr id="175109" name="Rectangle 5"/>
          <p:cNvSpPr>
            <a:spLocks noGrp="1" noChangeArrowheads="1"/>
          </p:cNvSpPr>
          <p:nvPr>
            <p:ph type="sldNum" sz="quarter" idx="3"/>
          </p:nvPr>
        </p:nvSpPr>
        <p:spPr bwMode="auto">
          <a:xfrm>
            <a:off x="3847889" y="9432687"/>
            <a:ext cx="2945024" cy="497125"/>
          </a:xfrm>
          <a:prstGeom prst="rect">
            <a:avLst/>
          </a:prstGeom>
          <a:noFill/>
          <a:ln w="9525">
            <a:noFill/>
            <a:miter lim="800000"/>
            <a:headEnd/>
            <a:tailEnd/>
          </a:ln>
          <a:effectLst/>
        </p:spPr>
        <p:txBody>
          <a:bodyPr vert="horz" wrap="square" lIns="91449" tIns="45724" rIns="91449" bIns="45724" numCol="1" anchor="b" anchorCtr="0" compatLnSpc="1">
            <a:prstTxWarp prst="textNoShape">
              <a:avLst/>
            </a:prstTxWarp>
          </a:bodyPr>
          <a:lstStyle>
            <a:lvl1pPr algn="r">
              <a:defRPr sz="1200"/>
            </a:lvl1pPr>
          </a:lstStyle>
          <a:p>
            <a:pPr>
              <a:defRPr/>
            </a:pPr>
            <a:fld id="{505C926F-535E-4F0B-B68D-835DBEDFA43A}" type="slidenum">
              <a:rPr lang="fr-FR"/>
              <a:pPr>
                <a:defRPr/>
              </a:pPr>
              <a:t>‹N°›</a:t>
            </a:fld>
            <a:endParaRPr lang="fr-FR"/>
          </a:p>
        </p:txBody>
      </p:sp>
    </p:spTree>
    <p:extLst>
      <p:ext uri="{BB962C8B-B14F-4D97-AF65-F5344CB8AC3E}">
        <p14:creationId xmlns:p14="http://schemas.microsoft.com/office/powerpoint/2010/main" val="1014626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0" y="2"/>
            <a:ext cx="2945024" cy="497126"/>
          </a:xfrm>
          <a:prstGeom prst="rect">
            <a:avLst/>
          </a:prstGeom>
          <a:noFill/>
          <a:ln w="9525">
            <a:noFill/>
            <a:miter lim="800000"/>
            <a:headEnd/>
            <a:tailEnd/>
          </a:ln>
          <a:effectLst/>
        </p:spPr>
        <p:txBody>
          <a:bodyPr vert="horz" wrap="square" lIns="91449" tIns="45724" rIns="91449" bIns="45724" numCol="1" anchor="t" anchorCtr="0" compatLnSpc="1">
            <a:prstTxWarp prst="textNoShape">
              <a:avLst/>
            </a:prstTxWarp>
          </a:bodyPr>
          <a:lstStyle>
            <a:lvl1pPr algn="l">
              <a:defRPr sz="1200"/>
            </a:lvl1pPr>
          </a:lstStyle>
          <a:p>
            <a:pPr>
              <a:defRPr/>
            </a:pPr>
            <a:endParaRPr lang="fr-FR"/>
          </a:p>
        </p:txBody>
      </p:sp>
      <p:sp>
        <p:nvSpPr>
          <p:cNvPr id="184323" name="Rectangle 3"/>
          <p:cNvSpPr>
            <a:spLocks noGrp="1" noChangeArrowheads="1"/>
          </p:cNvSpPr>
          <p:nvPr>
            <p:ph type="dt" idx="1"/>
          </p:nvPr>
        </p:nvSpPr>
        <p:spPr bwMode="auto">
          <a:xfrm>
            <a:off x="3847889" y="2"/>
            <a:ext cx="2945024" cy="497126"/>
          </a:xfrm>
          <a:prstGeom prst="rect">
            <a:avLst/>
          </a:prstGeom>
          <a:noFill/>
          <a:ln w="9525">
            <a:noFill/>
            <a:miter lim="800000"/>
            <a:headEnd/>
            <a:tailEnd/>
          </a:ln>
          <a:effectLst/>
        </p:spPr>
        <p:txBody>
          <a:bodyPr vert="horz" wrap="square" lIns="91449" tIns="45724" rIns="91449" bIns="45724" numCol="1" anchor="t" anchorCtr="0" compatLnSpc="1">
            <a:prstTxWarp prst="textNoShape">
              <a:avLst/>
            </a:prstTxWarp>
          </a:bodyPr>
          <a:lstStyle>
            <a:lvl1pPr algn="r">
              <a:defRPr sz="1200"/>
            </a:lvl1pPr>
          </a:lstStyle>
          <a:p>
            <a:pPr>
              <a:defRPr/>
            </a:pPr>
            <a:fld id="{10BA7AB1-273B-4969-A5E6-C785F508926E}" type="datetimeFigureOut">
              <a:rPr lang="fr-FR"/>
              <a:pPr>
                <a:defRPr/>
              </a:pPr>
              <a:t>11/07/2016</a:t>
            </a:fld>
            <a:endParaRPr lang="fr-FR"/>
          </a:p>
        </p:txBody>
      </p:sp>
      <p:sp>
        <p:nvSpPr>
          <p:cNvPr id="158724"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184325" name="Rectangle 5"/>
          <p:cNvSpPr>
            <a:spLocks noGrp="1" noChangeArrowheads="1"/>
          </p:cNvSpPr>
          <p:nvPr>
            <p:ph type="body" sz="quarter" idx="3"/>
          </p:nvPr>
        </p:nvSpPr>
        <p:spPr bwMode="auto">
          <a:xfrm>
            <a:off x="679133" y="4717137"/>
            <a:ext cx="5436235" cy="4469368"/>
          </a:xfrm>
          <a:prstGeom prst="rect">
            <a:avLst/>
          </a:prstGeom>
          <a:noFill/>
          <a:ln w="9525">
            <a:noFill/>
            <a:miter lim="800000"/>
            <a:headEnd/>
            <a:tailEnd/>
          </a:ln>
          <a:effectLst/>
        </p:spPr>
        <p:txBody>
          <a:bodyPr vert="horz" wrap="square" lIns="91449" tIns="45724" rIns="91449" bIns="4572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26" name="Rectangle 6"/>
          <p:cNvSpPr>
            <a:spLocks noGrp="1" noChangeArrowheads="1"/>
          </p:cNvSpPr>
          <p:nvPr>
            <p:ph type="ftr" sz="quarter" idx="4"/>
          </p:nvPr>
        </p:nvSpPr>
        <p:spPr bwMode="auto">
          <a:xfrm>
            <a:off x="0" y="9432687"/>
            <a:ext cx="2945024" cy="497125"/>
          </a:xfrm>
          <a:prstGeom prst="rect">
            <a:avLst/>
          </a:prstGeom>
          <a:noFill/>
          <a:ln w="9525">
            <a:noFill/>
            <a:miter lim="800000"/>
            <a:headEnd/>
            <a:tailEnd/>
          </a:ln>
          <a:effectLst/>
        </p:spPr>
        <p:txBody>
          <a:bodyPr vert="horz" wrap="square" lIns="91449" tIns="45724" rIns="91449" bIns="45724" numCol="1" anchor="b" anchorCtr="0" compatLnSpc="1">
            <a:prstTxWarp prst="textNoShape">
              <a:avLst/>
            </a:prstTxWarp>
          </a:bodyPr>
          <a:lstStyle>
            <a:lvl1pPr algn="l">
              <a:defRPr sz="1200"/>
            </a:lvl1pPr>
          </a:lstStyle>
          <a:p>
            <a:pPr>
              <a:defRPr/>
            </a:pPr>
            <a:endParaRPr lang="fr-FR"/>
          </a:p>
        </p:txBody>
      </p:sp>
      <p:sp>
        <p:nvSpPr>
          <p:cNvPr id="184327" name="Rectangle 7"/>
          <p:cNvSpPr>
            <a:spLocks noGrp="1" noChangeArrowheads="1"/>
          </p:cNvSpPr>
          <p:nvPr>
            <p:ph type="sldNum" sz="quarter" idx="5"/>
          </p:nvPr>
        </p:nvSpPr>
        <p:spPr bwMode="auto">
          <a:xfrm>
            <a:off x="3847889" y="9432687"/>
            <a:ext cx="2945024" cy="497125"/>
          </a:xfrm>
          <a:prstGeom prst="rect">
            <a:avLst/>
          </a:prstGeom>
          <a:noFill/>
          <a:ln w="9525">
            <a:noFill/>
            <a:miter lim="800000"/>
            <a:headEnd/>
            <a:tailEnd/>
          </a:ln>
          <a:effectLst/>
        </p:spPr>
        <p:txBody>
          <a:bodyPr vert="horz" wrap="square" lIns="91449" tIns="45724" rIns="91449" bIns="45724" numCol="1" anchor="b" anchorCtr="0" compatLnSpc="1">
            <a:prstTxWarp prst="textNoShape">
              <a:avLst/>
            </a:prstTxWarp>
          </a:bodyPr>
          <a:lstStyle>
            <a:lvl1pPr algn="r">
              <a:defRPr sz="1200"/>
            </a:lvl1pPr>
          </a:lstStyle>
          <a:p>
            <a:pPr>
              <a:defRPr/>
            </a:pPr>
            <a:fld id="{697A295F-CAE5-485E-B9E5-2FE4C212BB58}" type="slidenum">
              <a:rPr lang="fr-FR"/>
              <a:pPr>
                <a:defRPr/>
              </a:pPr>
              <a:t>‹N°›</a:t>
            </a:fld>
            <a:endParaRPr lang="fr-FR"/>
          </a:p>
        </p:txBody>
      </p:sp>
    </p:spTree>
    <p:extLst>
      <p:ext uri="{BB962C8B-B14F-4D97-AF65-F5344CB8AC3E}">
        <p14:creationId xmlns:p14="http://schemas.microsoft.com/office/powerpoint/2010/main" val="38942053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chart" Target="../charts/chart3.xml"/><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Layouts/_rels/slideLayout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garde">
    <p:spTree>
      <p:nvGrpSpPr>
        <p:cNvPr id="1" name=""/>
        <p:cNvGrpSpPr/>
        <p:nvPr/>
      </p:nvGrpSpPr>
      <p:grpSpPr>
        <a:xfrm>
          <a:off x="0" y="0"/>
          <a:ext cx="0" cy="0"/>
          <a:chOff x="0" y="0"/>
          <a:chExt cx="0" cy="0"/>
        </a:xfrm>
      </p:grpSpPr>
      <p:pic>
        <p:nvPicPr>
          <p:cNvPr id="11" name="Picture 4" descr="LOGO_VP"/>
          <p:cNvPicPr>
            <a:picLocks noChangeAspect="1" noChangeArrowheads="1"/>
          </p:cNvPicPr>
          <p:nvPr userDrawn="1"/>
        </p:nvPicPr>
        <p:blipFill>
          <a:blip r:embed="rId2" cstate="print"/>
          <a:srcRect/>
          <a:stretch>
            <a:fillRect/>
          </a:stretch>
        </p:blipFill>
        <p:spPr bwMode="auto">
          <a:xfrm>
            <a:off x="0" y="188640"/>
            <a:ext cx="2123728" cy="335710"/>
          </a:xfrm>
          <a:prstGeom prst="rect">
            <a:avLst/>
          </a:prstGeom>
          <a:noFill/>
          <a:ln w="9525">
            <a:noFill/>
            <a:miter lim="800000"/>
            <a:headEnd/>
            <a:tailEnd/>
          </a:ln>
        </p:spPr>
      </p:pic>
      <p:sp>
        <p:nvSpPr>
          <p:cNvPr id="12" name="Text Box 5"/>
          <p:cNvSpPr txBox="1">
            <a:spLocks noChangeArrowheads="1"/>
          </p:cNvSpPr>
          <p:nvPr userDrawn="1"/>
        </p:nvSpPr>
        <p:spPr bwMode="auto">
          <a:xfrm>
            <a:off x="2123728" y="230451"/>
            <a:ext cx="5976938" cy="246221"/>
          </a:xfrm>
          <a:prstGeom prst="rect">
            <a:avLst/>
          </a:prstGeom>
          <a:noFill/>
          <a:ln w="9525">
            <a:noFill/>
            <a:miter lim="800000"/>
            <a:headEnd/>
            <a:tailEnd/>
          </a:ln>
          <a:effectLst/>
        </p:spPr>
        <p:txBody>
          <a:bodyPr>
            <a:spAutoFit/>
          </a:bodyPr>
          <a:lstStyle/>
          <a:p>
            <a:pPr>
              <a:spcBef>
                <a:spcPct val="50000"/>
              </a:spcBef>
              <a:defRPr/>
            </a:pPr>
            <a:r>
              <a:rPr lang="fr-FR" sz="1000" baseline="0" dirty="0">
                <a:solidFill>
                  <a:srgbClr val="00467A"/>
                </a:solidFill>
                <a:latin typeface="Calibri" panose="020F0502020204030204" pitchFamily="34" charset="0"/>
              </a:rPr>
              <a:t>Direction </a:t>
            </a:r>
            <a:r>
              <a:rPr lang="fr-FR" sz="1000" baseline="0">
                <a:solidFill>
                  <a:srgbClr val="00467A"/>
                </a:solidFill>
                <a:latin typeface="Calibri" panose="020F0502020204030204" pitchFamily="34" charset="0"/>
              </a:rPr>
              <a:t>des </a:t>
            </a:r>
            <a:r>
              <a:rPr lang="fr-FR" sz="1000" baseline="0" smtClean="0">
                <a:solidFill>
                  <a:srgbClr val="00467A"/>
                </a:solidFill>
                <a:latin typeface="Calibri" panose="020F0502020204030204" pitchFamily="34" charset="0"/>
              </a:rPr>
              <a:t>ressources humaines</a:t>
            </a:r>
            <a:endParaRPr lang="fr-FR" sz="1000" baseline="0" dirty="0">
              <a:solidFill>
                <a:srgbClr val="00467A"/>
              </a:solidFill>
              <a:latin typeface="Calibri" panose="020F0502020204030204" pitchFamily="34" charset="0"/>
            </a:endParaRPr>
          </a:p>
        </p:txBody>
      </p:sp>
      <p:sp>
        <p:nvSpPr>
          <p:cNvPr id="16" name="Espace réservé du texte 15"/>
          <p:cNvSpPr>
            <a:spLocks noGrp="1"/>
          </p:cNvSpPr>
          <p:nvPr>
            <p:ph type="body" sz="quarter" idx="11" hasCustomPrompt="1"/>
          </p:nvPr>
        </p:nvSpPr>
        <p:spPr>
          <a:xfrm>
            <a:off x="323528" y="1916832"/>
            <a:ext cx="8424936" cy="1080120"/>
          </a:xfrm>
          <a:prstGeom prst="rect">
            <a:avLst/>
          </a:prstGeom>
        </p:spPr>
        <p:txBody>
          <a:bodyPr/>
          <a:lstStyle>
            <a:lvl1pPr marL="0" marR="0" indent="-342900" algn="ctr" defTabSz="914400" rtl="0" eaLnBrk="1" fontAlgn="base" latinLnBrk="0" hangingPunct="1">
              <a:lnSpc>
                <a:spcPct val="100000"/>
              </a:lnSpc>
              <a:spcBef>
                <a:spcPts val="0"/>
              </a:spcBef>
              <a:spcAft>
                <a:spcPct val="0"/>
              </a:spcAft>
              <a:buClrTx/>
              <a:buSzTx/>
              <a:buFont typeface="Calibri" pitchFamily="34" charset="0"/>
              <a:buNone/>
              <a:tabLst/>
              <a:defRPr sz="2800" b="1" cap="all" baseline="0">
                <a:solidFill>
                  <a:srgbClr val="00467A"/>
                </a:solidFill>
                <a:latin typeface="Calibri" panose="020F0502020204030204" pitchFamily="34" charset="0"/>
              </a:defRPr>
            </a:lvl1pPr>
            <a:lvl2pPr>
              <a:buNone/>
              <a:defRPr sz="4000" b="1">
                <a:solidFill>
                  <a:srgbClr val="00467A"/>
                </a:solidFill>
              </a:defRPr>
            </a:lvl2pPr>
            <a:lvl3pPr>
              <a:buNone/>
              <a:defRPr sz="4000" b="1">
                <a:solidFill>
                  <a:srgbClr val="00467A"/>
                </a:solidFill>
              </a:defRPr>
            </a:lvl3pPr>
            <a:lvl4pPr>
              <a:buNone/>
              <a:defRPr sz="4000" b="1">
                <a:solidFill>
                  <a:srgbClr val="00467A"/>
                </a:solidFill>
              </a:defRPr>
            </a:lvl4pPr>
            <a:lvl5pPr>
              <a:buNone/>
              <a:defRPr sz="4000" b="1">
                <a:solidFill>
                  <a:srgbClr val="00467A"/>
                </a:solidFill>
              </a:defRPr>
            </a:lvl5pPr>
          </a:lstStyle>
          <a:p>
            <a:pPr lvl="0"/>
            <a:r>
              <a:rPr lang="fr-FR" smtClean="0"/>
              <a:t>Titre</a:t>
            </a:r>
          </a:p>
        </p:txBody>
      </p:sp>
      <p:sp>
        <p:nvSpPr>
          <p:cNvPr id="10" name="Espace réservé du texte 15"/>
          <p:cNvSpPr>
            <a:spLocks noGrp="1"/>
          </p:cNvSpPr>
          <p:nvPr>
            <p:ph type="body" sz="quarter" idx="14" hasCustomPrompt="1"/>
          </p:nvPr>
        </p:nvSpPr>
        <p:spPr>
          <a:xfrm>
            <a:off x="323528" y="3068960"/>
            <a:ext cx="8424936" cy="864096"/>
          </a:xfrm>
          <a:prstGeom prst="rect">
            <a:avLst/>
          </a:prstGeom>
        </p:spPr>
        <p:txBody>
          <a:bodyPr/>
          <a:lstStyle>
            <a:lvl1pPr marL="0" algn="ctr">
              <a:spcBef>
                <a:spcPts val="0"/>
              </a:spcBef>
              <a:buNone/>
              <a:defRPr sz="1500" b="0" i="0" baseline="0">
                <a:solidFill>
                  <a:srgbClr val="00467A"/>
                </a:solidFill>
                <a:latin typeface="Calibri" panose="020F0502020204030204" pitchFamily="34" charset="0"/>
              </a:defRPr>
            </a:lvl1pPr>
            <a:lvl2pPr>
              <a:buNone/>
              <a:defRPr sz="4000" b="1">
                <a:solidFill>
                  <a:srgbClr val="00467A"/>
                </a:solidFill>
              </a:defRPr>
            </a:lvl2pPr>
            <a:lvl3pPr>
              <a:buNone/>
              <a:defRPr sz="4000" b="1">
                <a:solidFill>
                  <a:srgbClr val="00467A"/>
                </a:solidFill>
              </a:defRPr>
            </a:lvl3pPr>
            <a:lvl4pPr>
              <a:buNone/>
              <a:defRPr sz="4000" b="1">
                <a:solidFill>
                  <a:srgbClr val="00467A"/>
                </a:solidFill>
              </a:defRPr>
            </a:lvl4pPr>
            <a:lvl5pPr>
              <a:buNone/>
              <a:defRPr sz="4000" b="1">
                <a:solidFill>
                  <a:srgbClr val="00467A"/>
                </a:solidFill>
              </a:defRPr>
            </a:lvl5pPr>
          </a:lstStyle>
          <a:p>
            <a:pPr lvl="0"/>
            <a:r>
              <a:rPr lang="fr-FR" smtClean="0"/>
              <a:t>Date</a:t>
            </a:r>
            <a:endParaRPr lang="fr-FR" dirty="0"/>
          </a:p>
        </p:txBody>
      </p:sp>
      <p:pic>
        <p:nvPicPr>
          <p:cNvPr id="3" name="Imag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0740" y="3992912"/>
            <a:ext cx="5903260" cy="2865088"/>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cxnSp>
        <p:nvCxnSpPr>
          <p:cNvPr id="17" name="Connecteur droit 1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27"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28" name="Connecteur droit 27"/>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29"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30" name="Imag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31"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Agenda</a:t>
            </a:r>
            <a:endParaRPr lang="fr-FR" dirty="0" smtClean="0"/>
          </a:p>
        </p:txBody>
      </p:sp>
      <p:sp>
        <p:nvSpPr>
          <p:cNvPr id="12" name="Espace réservé du texte 15"/>
          <p:cNvSpPr>
            <a:spLocks noGrp="1"/>
          </p:cNvSpPr>
          <p:nvPr>
            <p:ph type="body" sz="quarter" idx="18" hasCustomPrompt="1"/>
          </p:nvPr>
        </p:nvSpPr>
        <p:spPr>
          <a:xfrm>
            <a:off x="692281" y="19888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
        <p:nvSpPr>
          <p:cNvPr id="13" name="Espace réservé du texte 15"/>
          <p:cNvSpPr>
            <a:spLocks noGrp="1"/>
          </p:cNvSpPr>
          <p:nvPr>
            <p:ph type="body" sz="quarter" idx="19" hasCustomPrompt="1"/>
          </p:nvPr>
        </p:nvSpPr>
        <p:spPr>
          <a:xfrm>
            <a:off x="692281" y="2708947"/>
            <a:ext cx="7615421" cy="396000"/>
          </a:xfrm>
          <a:prstGeom prst="roundRect">
            <a:avLst/>
          </a:prstGeom>
          <a:solidFill>
            <a:schemeClr val="accent5">
              <a:lumMod val="75000"/>
            </a:schemeClr>
          </a:solidFill>
        </p:spPr>
        <p:txBody>
          <a:bodyPr anchor="ctr" anchorCtr="0"/>
          <a:lstStyle>
            <a:lvl1pPr marL="0">
              <a:spcBef>
                <a:spcPts val="0"/>
              </a:spcBef>
              <a:buNone/>
              <a:defRPr sz="20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
        <p:nvSpPr>
          <p:cNvPr id="14" name="Espace réservé du texte 15"/>
          <p:cNvSpPr>
            <a:spLocks noGrp="1"/>
          </p:cNvSpPr>
          <p:nvPr>
            <p:ph type="body" sz="quarter" idx="20" hasCustomPrompt="1"/>
          </p:nvPr>
        </p:nvSpPr>
        <p:spPr>
          <a:xfrm>
            <a:off x="692281" y="3429014"/>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3</a:t>
            </a:r>
            <a:endParaRPr lang="fr-FR" dirty="0" smtClean="0"/>
          </a:p>
        </p:txBody>
      </p:sp>
      <p:sp>
        <p:nvSpPr>
          <p:cNvPr id="15" name="Espace réservé du texte 15"/>
          <p:cNvSpPr>
            <a:spLocks noGrp="1"/>
          </p:cNvSpPr>
          <p:nvPr>
            <p:ph type="body" sz="quarter" idx="21" hasCustomPrompt="1"/>
          </p:nvPr>
        </p:nvSpPr>
        <p:spPr>
          <a:xfrm>
            <a:off x="692281" y="41490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4</a:t>
            </a:r>
            <a:endParaRPr lang="fr-FR" dirty="0" smtClean="0"/>
          </a:p>
        </p:txBody>
      </p:sp>
    </p:spTree>
    <p:extLst>
      <p:ext uri="{BB962C8B-B14F-4D97-AF65-F5344CB8AC3E}">
        <p14:creationId xmlns:p14="http://schemas.microsoft.com/office/powerpoint/2010/main" val="31854469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p:spTree>
      <p:nvGrpSpPr>
        <p:cNvPr id="1" name=""/>
        <p:cNvGrpSpPr/>
        <p:nvPr/>
      </p:nvGrpSpPr>
      <p:grpSpPr>
        <a:xfrm>
          <a:off x="0" y="0"/>
          <a:ext cx="0" cy="0"/>
          <a:chOff x="0" y="0"/>
          <a:chExt cx="0" cy="0"/>
        </a:xfrm>
      </p:grpSpPr>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3"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7"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Tree>
    <p:extLst>
      <p:ext uri="{BB962C8B-B14F-4D97-AF65-F5344CB8AC3E}">
        <p14:creationId xmlns:p14="http://schemas.microsoft.com/office/powerpoint/2010/main" val="25529078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u">
    <p:spTree>
      <p:nvGrpSpPr>
        <p:cNvPr id="1" name=""/>
        <p:cNvGrpSpPr/>
        <p:nvPr/>
      </p:nvGrpSpPr>
      <p:grpSpPr>
        <a:xfrm>
          <a:off x="0" y="0"/>
          <a:ext cx="0" cy="0"/>
          <a:chOff x="0" y="0"/>
          <a:chExt cx="0" cy="0"/>
        </a:xfrm>
      </p:grpSpPr>
      <p:cxnSp>
        <p:nvCxnSpPr>
          <p:cNvPr id="14" name="Connecteur droit 13"/>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8" name="Espace réservé du texte 21"/>
          <p:cNvSpPr>
            <a:spLocks noGrp="1"/>
          </p:cNvSpPr>
          <p:nvPr>
            <p:ph type="body" sz="quarter" idx="21" hasCustomPrompt="1"/>
          </p:nvPr>
        </p:nvSpPr>
        <p:spPr>
          <a:xfrm>
            <a:off x="683568" y="1196752"/>
            <a:ext cx="7632848" cy="4392488"/>
          </a:xfrm>
          <a:prstGeom prst="rect">
            <a:avLst/>
          </a:prstGeom>
        </p:spPr>
        <p:txBody>
          <a:bodyPr/>
          <a:lstStyle>
            <a:lvl1pPr marL="0" marR="0" indent="0" algn="l" defTabSz="914400" rtl="0" eaLnBrk="1" fontAlgn="base" latinLnBrk="0" hangingPunct="1">
              <a:lnSpc>
                <a:spcPct val="100000"/>
              </a:lnSpc>
              <a:spcBef>
                <a:spcPts val="600"/>
              </a:spcBef>
              <a:spcAft>
                <a:spcPct val="0"/>
              </a:spcAft>
              <a:buClr>
                <a:schemeClr val="accent5">
                  <a:lumMod val="75000"/>
                </a:schemeClr>
              </a:buClr>
              <a:buSzTx/>
              <a:buFont typeface="Wingdings" panose="05000000000000000000" pitchFamily="2" charset="2"/>
              <a:buNone/>
              <a:tabLst/>
              <a:defRPr sz="1400" baseline="0">
                <a:solidFill>
                  <a:srgbClr val="00467A"/>
                </a:solidFill>
                <a:latin typeface="Calibri" panose="020F0502020204030204" pitchFamily="34" charset="0"/>
              </a:defRPr>
            </a:lvl1pPr>
          </a:lstStyle>
          <a:p>
            <a:pPr lvl="0"/>
            <a:r>
              <a:rPr lang="fr-FR" smtClean="0"/>
              <a:t>Texte</a:t>
            </a:r>
          </a:p>
        </p:txBody>
      </p:sp>
      <p:sp>
        <p:nvSpPr>
          <p:cNvPr id="19"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20" name="Connecteur droit 19"/>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21"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22" name="Imag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extLst>
      <p:ext uri="{BB962C8B-B14F-4D97-AF65-F5344CB8AC3E}">
        <p14:creationId xmlns:p14="http://schemas.microsoft.com/office/powerpoint/2010/main" val="276055911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annexes">
    <p:spTree>
      <p:nvGrpSpPr>
        <p:cNvPr id="1" name=""/>
        <p:cNvGrpSpPr/>
        <p:nvPr/>
      </p:nvGrpSpPr>
      <p:grpSpPr>
        <a:xfrm>
          <a:off x="0" y="0"/>
          <a:ext cx="0" cy="0"/>
          <a:chOff x="0" y="0"/>
          <a:chExt cx="0" cy="0"/>
        </a:xfrm>
      </p:grpSpPr>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6"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8"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all"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ANNEXES</a:t>
            </a:r>
            <a:endParaRPr lang="fr-FR" dirty="0" smtClean="0"/>
          </a:p>
        </p:txBody>
      </p:sp>
    </p:spTree>
    <p:extLst>
      <p:ext uri="{BB962C8B-B14F-4D97-AF65-F5344CB8AC3E}">
        <p14:creationId xmlns:p14="http://schemas.microsoft.com/office/powerpoint/2010/main" val="203730385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ontenu annexes">
    <p:spTree>
      <p:nvGrpSpPr>
        <p:cNvPr id="1" name=""/>
        <p:cNvGrpSpPr/>
        <p:nvPr/>
      </p:nvGrpSpPr>
      <p:grpSpPr>
        <a:xfrm>
          <a:off x="0" y="0"/>
          <a:ext cx="0" cy="0"/>
          <a:chOff x="0" y="0"/>
          <a:chExt cx="0" cy="0"/>
        </a:xfrm>
      </p:grpSpPr>
      <p:cxnSp>
        <p:nvCxnSpPr>
          <p:cNvPr id="2" name="Connecteur droit 1"/>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0"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1"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2" name="Connecteur droit 11"/>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3"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extLst>
      <p:ext uri="{BB962C8B-B14F-4D97-AF65-F5344CB8AC3E}">
        <p14:creationId xmlns:p14="http://schemas.microsoft.com/office/powerpoint/2010/main" val="14630245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s et remerciements">
    <p:spTree>
      <p:nvGrpSpPr>
        <p:cNvPr id="1" name=""/>
        <p:cNvGrpSpPr/>
        <p:nvPr/>
      </p:nvGrpSpPr>
      <p:grpSpPr>
        <a:xfrm>
          <a:off x="0" y="0"/>
          <a:ext cx="0" cy="0"/>
          <a:chOff x="0" y="0"/>
          <a:chExt cx="0" cy="0"/>
        </a:xfrm>
      </p:grpSpPr>
      <p:cxnSp>
        <p:nvCxnSpPr>
          <p:cNvPr id="27" name="Connecteur droit 2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9" name="Espace réservé du texte 19"/>
          <p:cNvSpPr>
            <a:spLocks noGrp="1"/>
          </p:cNvSpPr>
          <p:nvPr>
            <p:ph type="body" sz="quarter" idx="19" hasCustomPrompt="1"/>
          </p:nvPr>
        </p:nvSpPr>
        <p:spPr>
          <a:xfrm>
            <a:off x="3131840" y="4437112"/>
            <a:ext cx="5544616" cy="360040"/>
          </a:xfrm>
          <a:prstGeom prst="rect">
            <a:avLst/>
          </a:prstGeom>
        </p:spPr>
        <p:txBody>
          <a:bodyPr/>
          <a:lstStyle>
            <a:lvl1pPr marL="0">
              <a:spcBef>
                <a:spcPts val="0"/>
              </a:spcBef>
              <a:buFont typeface="Wingdings 3" pitchFamily="18" charset="2"/>
              <a:buNone/>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lvl="0"/>
            <a:r>
              <a:rPr lang="fr-FR" smtClean="0"/>
              <a:t>Auteur(s) du document : </a:t>
            </a:r>
          </a:p>
        </p:txBody>
      </p:sp>
      <p:sp>
        <p:nvSpPr>
          <p:cNvPr id="22" name="Espace réservé du texte 19"/>
          <p:cNvSpPr>
            <a:spLocks noGrp="1"/>
          </p:cNvSpPr>
          <p:nvPr>
            <p:ph type="body" sz="quarter" idx="20" hasCustomPrompt="1"/>
          </p:nvPr>
        </p:nvSpPr>
        <p:spPr>
          <a:xfrm>
            <a:off x="3131840" y="5157192"/>
            <a:ext cx="5544616" cy="360040"/>
          </a:xfrm>
          <a:prstGeom prst="rect">
            <a:avLst/>
          </a:prstGeom>
        </p:spPr>
        <p:txBody>
          <a:bodyPr/>
          <a:lstStyle>
            <a:lvl1pPr marL="0">
              <a:spcBef>
                <a:spcPts val="0"/>
              </a:spcBef>
              <a:buFont typeface="Wingdings 3" pitchFamily="18" charset="2"/>
              <a:buNone/>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lvl="0"/>
            <a:r>
              <a:rPr lang="fr-FR" smtClean="0"/>
              <a:t>Date du document : </a:t>
            </a:r>
            <a:endParaRPr lang="fr-FR" dirty="0" smtClean="0"/>
          </a:p>
        </p:txBody>
      </p:sp>
      <p:sp>
        <p:nvSpPr>
          <p:cNvPr id="23" name="Espace réservé du texte 19"/>
          <p:cNvSpPr>
            <a:spLocks noGrp="1"/>
          </p:cNvSpPr>
          <p:nvPr>
            <p:ph type="body" sz="quarter" idx="21" hasCustomPrompt="1"/>
          </p:nvPr>
        </p:nvSpPr>
        <p:spPr>
          <a:xfrm>
            <a:off x="3131840" y="4797152"/>
            <a:ext cx="5544616" cy="360040"/>
          </a:xfrm>
          <a:prstGeom prst="rect">
            <a:avLst/>
          </a:prstGeom>
        </p:spPr>
        <p:txBody>
          <a:bodyPr/>
          <a:lstStyle>
            <a:lvl1pPr marL="0" marR="0" indent="-342900" algn="l" defTabSz="914400" rtl="0" eaLnBrk="1" fontAlgn="base" latinLnBrk="0" hangingPunct="1">
              <a:lnSpc>
                <a:spcPct val="100000"/>
              </a:lnSpc>
              <a:spcBef>
                <a:spcPts val="0"/>
              </a:spcBef>
              <a:spcAft>
                <a:spcPct val="0"/>
              </a:spcAft>
              <a:buClrTx/>
              <a:buSzTx/>
              <a:buFont typeface="Wingdings 3" pitchFamily="18" charset="2"/>
              <a:buNone/>
              <a:tabLst/>
              <a:defRPr sz="1200" b="0" i="0" baseline="0">
                <a:solidFill>
                  <a:srgbClr val="00467A"/>
                </a:solidFill>
                <a:latin typeface="Calibri" panose="020F0502020204030204" pitchFamily="34" charset="0"/>
              </a:defRPr>
            </a:lvl1pPr>
            <a:lvl2pPr>
              <a:buFont typeface="Wingdings 3" pitchFamily="18" charset="2"/>
              <a:buChar char="Æ"/>
              <a:defRPr sz="1800" i="1">
                <a:solidFill>
                  <a:srgbClr val="00467A"/>
                </a:solidFill>
              </a:defRPr>
            </a:lvl2pPr>
            <a:lvl3pPr>
              <a:buFont typeface="Arial" pitchFamily="34" charset="0"/>
              <a:buChar char="•"/>
              <a:defRPr sz="1600">
                <a:solidFill>
                  <a:srgbClr val="00467A"/>
                </a:solidFill>
              </a:defRPr>
            </a:lvl3pPr>
          </a:lstStyle>
          <a:p>
            <a:pPr marL="0" marR="0" lvl="0" indent="-342900" algn="l" defTabSz="914400" rtl="0" eaLnBrk="1" fontAlgn="base" latinLnBrk="0" hangingPunct="1">
              <a:lnSpc>
                <a:spcPct val="100000"/>
              </a:lnSpc>
              <a:spcBef>
                <a:spcPts val="0"/>
              </a:spcBef>
              <a:spcAft>
                <a:spcPct val="0"/>
              </a:spcAft>
              <a:buClrTx/>
              <a:buSzTx/>
              <a:buFont typeface="Wingdings 3" pitchFamily="18" charset="2"/>
              <a:buNone/>
              <a:tabLst/>
              <a:defRPr/>
            </a:pPr>
            <a:r>
              <a:rPr lang="fr-FR" smtClean="0"/>
              <a:t>Contributeur(s) :</a:t>
            </a:r>
          </a:p>
        </p:txBody>
      </p:sp>
      <p:sp>
        <p:nvSpPr>
          <p:cNvPr id="1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présentation</a:t>
            </a:r>
            <a:endParaRPr lang="fr-FR" dirty="0" smtClean="0"/>
          </a:p>
        </p:txBody>
      </p:sp>
      <p:sp>
        <p:nvSpPr>
          <p:cNvPr id="1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6" name="Connecteur droit 1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20" name="Espace réservé du texte 15"/>
          <p:cNvSpPr>
            <a:spLocks noGrp="1"/>
          </p:cNvSpPr>
          <p:nvPr>
            <p:ph type="body" sz="quarter" idx="18" hasCustomPrompt="1"/>
          </p:nvPr>
        </p:nvSpPr>
        <p:spPr>
          <a:xfrm>
            <a:off x="692281" y="2456896"/>
            <a:ext cx="7615421" cy="540056"/>
          </a:xfrm>
          <a:prstGeom prst="roundRect">
            <a:avLst/>
          </a:prstGeom>
          <a:solidFill>
            <a:schemeClr val="bg1"/>
          </a:solidFill>
        </p:spPr>
        <p:txBody>
          <a:bodyPr anchor="ctr" anchorCtr="0"/>
          <a:lstStyle>
            <a:lvl1pPr marL="0" marR="0" indent="0" algn="ctr" defTabSz="914400" rtl="0" eaLnBrk="1" fontAlgn="base" latinLnBrk="0" hangingPunct="1">
              <a:lnSpc>
                <a:spcPct val="100000"/>
              </a:lnSpc>
              <a:spcBef>
                <a:spcPct val="0"/>
              </a:spcBef>
              <a:spcAft>
                <a:spcPct val="0"/>
              </a:spcAft>
              <a:buClrTx/>
              <a:buSzTx/>
              <a:buFontTx/>
              <a:buNone/>
              <a:tabLst/>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2500" b="1" baseline="0" smtClean="0">
                <a:solidFill>
                  <a:srgbClr val="00467A"/>
                </a:solidFill>
                <a:latin typeface="Calibri" panose="020F0502020204030204" pitchFamily="34" charset="0"/>
              </a:rPr>
              <a:t>Merci de votre attention</a:t>
            </a:r>
            <a:endParaRPr lang="fr-FR" sz="2500" b="1" baseline="0" dirty="0">
              <a:solidFill>
                <a:srgbClr val="00467A"/>
              </a:solidFill>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14"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0" name="Connecteur droit 9"/>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cxnSp>
        <p:nvCxnSpPr>
          <p:cNvPr id="17" name="Connecteur droit 16"/>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Agenda</a:t>
            </a:r>
            <a:endParaRPr lang="fr-FR" dirty="0" smtClean="0"/>
          </a:p>
        </p:txBody>
      </p:sp>
      <p:sp>
        <p:nvSpPr>
          <p:cNvPr id="18"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22" name="Imag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27" name="Espace réservé du texte 15"/>
          <p:cNvSpPr>
            <a:spLocks noGrp="1"/>
          </p:cNvSpPr>
          <p:nvPr>
            <p:ph type="body" sz="quarter" idx="18" hasCustomPrompt="1"/>
          </p:nvPr>
        </p:nvSpPr>
        <p:spPr>
          <a:xfrm>
            <a:off x="692281" y="1988880"/>
            <a:ext cx="7615421" cy="396000"/>
          </a:xfrm>
          <a:prstGeom prst="roundRect">
            <a:avLst/>
          </a:prstGeom>
          <a:solidFill>
            <a:schemeClr val="accent5">
              <a:lumMod val="75000"/>
            </a:schemeClr>
          </a:solidFill>
        </p:spPr>
        <p:txBody>
          <a:bodyPr anchor="ctr" anchorCtr="0"/>
          <a:lstStyle>
            <a:lvl1pPr marL="0">
              <a:spcBef>
                <a:spcPts val="0"/>
              </a:spcBef>
              <a:buNone/>
              <a:defRPr sz="20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
        <p:nvSpPr>
          <p:cNvPr id="28" name="Espace réservé du texte 15"/>
          <p:cNvSpPr>
            <a:spLocks noGrp="1"/>
          </p:cNvSpPr>
          <p:nvPr>
            <p:ph type="body" sz="quarter" idx="19" hasCustomPrompt="1"/>
          </p:nvPr>
        </p:nvSpPr>
        <p:spPr>
          <a:xfrm>
            <a:off x="692281" y="2708947"/>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2</a:t>
            </a:r>
            <a:endParaRPr lang="fr-FR" dirty="0" smtClean="0"/>
          </a:p>
        </p:txBody>
      </p:sp>
      <p:sp>
        <p:nvSpPr>
          <p:cNvPr id="29" name="Espace réservé du texte 15"/>
          <p:cNvSpPr>
            <a:spLocks noGrp="1"/>
          </p:cNvSpPr>
          <p:nvPr>
            <p:ph type="body" sz="quarter" idx="20" hasCustomPrompt="1"/>
          </p:nvPr>
        </p:nvSpPr>
        <p:spPr>
          <a:xfrm>
            <a:off x="692281" y="3429014"/>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3</a:t>
            </a:r>
            <a:endParaRPr lang="fr-FR" dirty="0" smtClean="0"/>
          </a:p>
        </p:txBody>
      </p:sp>
      <p:sp>
        <p:nvSpPr>
          <p:cNvPr id="30" name="Espace réservé du texte 15"/>
          <p:cNvSpPr>
            <a:spLocks noGrp="1"/>
          </p:cNvSpPr>
          <p:nvPr>
            <p:ph type="body" sz="quarter" idx="21" hasCustomPrompt="1"/>
          </p:nvPr>
        </p:nvSpPr>
        <p:spPr>
          <a:xfrm>
            <a:off x="692281" y="4149080"/>
            <a:ext cx="7615421" cy="396000"/>
          </a:xfrm>
          <a:prstGeom prst="roundRect">
            <a:avLst/>
          </a:prstGeom>
          <a:solidFill>
            <a:schemeClr val="bg1"/>
          </a:solidFill>
        </p:spPr>
        <p:txBody>
          <a:bodyPr anchor="ctr" anchorCtr="0"/>
          <a:lstStyle>
            <a:lvl1pPr marL="0">
              <a:spcBef>
                <a:spcPts val="0"/>
              </a:spcBef>
              <a:buNone/>
              <a:defRPr sz="2000" b="0" i="0" cap="none" baseline="0">
                <a:solidFill>
                  <a:srgbClr val="002060"/>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4</a:t>
            </a:r>
            <a:endParaRPr lang="fr-FR"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p:spTree>
      <p:nvGrpSpPr>
        <p:cNvPr id="1" name=""/>
        <p:cNvGrpSpPr/>
        <p:nvPr/>
      </p:nvGrpSpPr>
      <p:grpSpPr>
        <a:xfrm>
          <a:off x="0" y="0"/>
          <a:ext cx="0" cy="0"/>
          <a:chOff x="0" y="0"/>
          <a:chExt cx="0" cy="0"/>
        </a:xfrm>
      </p:grpSpPr>
      <p:sp>
        <p:nvSpPr>
          <p:cNvPr id="9"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1" name="Connecteur droit 10"/>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2"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5" name="Espace réservé du texte 15"/>
          <p:cNvSpPr>
            <a:spLocks noGrp="1"/>
          </p:cNvSpPr>
          <p:nvPr>
            <p:ph type="body" sz="quarter" idx="18" hasCustomPrompt="1"/>
          </p:nvPr>
        </p:nvSpPr>
        <p:spPr>
          <a:xfrm>
            <a:off x="692281" y="2492896"/>
            <a:ext cx="7615421" cy="540056"/>
          </a:xfrm>
          <a:prstGeom prst="roundRect">
            <a:avLst/>
          </a:prstGeom>
          <a:solidFill>
            <a:schemeClr val="accent5">
              <a:lumMod val="75000"/>
            </a:schemeClr>
          </a:solidFill>
        </p:spPr>
        <p:txBody>
          <a:bodyPr anchor="ctr" anchorCtr="0"/>
          <a:lstStyle>
            <a:lvl1pPr marL="0" algn="ctr">
              <a:spcBef>
                <a:spcPts val="0"/>
              </a:spcBef>
              <a:buNone/>
              <a:defRPr sz="2500" b="0" i="0" cap="none" baseline="0">
                <a:solidFill>
                  <a:schemeClr val="bg1"/>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1</a:t>
            </a:r>
            <a:endParaRPr lang="fr-FR" dirty="0" smtClean="0"/>
          </a:p>
        </p:txBody>
      </p:sp>
    </p:spTree>
    <p:extLst>
      <p:ext uri="{BB962C8B-B14F-4D97-AF65-F5344CB8AC3E}">
        <p14:creationId xmlns:p14="http://schemas.microsoft.com/office/powerpoint/2010/main" val="20820214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u ">
    <p:spTree>
      <p:nvGrpSpPr>
        <p:cNvPr id="1" name=""/>
        <p:cNvGrpSpPr/>
        <p:nvPr/>
      </p:nvGrpSpPr>
      <p:grpSpPr>
        <a:xfrm>
          <a:off x="0" y="0"/>
          <a:ext cx="0" cy="0"/>
          <a:chOff x="0" y="0"/>
          <a:chExt cx="0" cy="0"/>
        </a:xfrm>
      </p:grpSpPr>
      <p:cxnSp>
        <p:nvCxnSpPr>
          <p:cNvPr id="22" name="Connecteur droit 21"/>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20" name="Espace réservé du texte 21"/>
          <p:cNvSpPr>
            <a:spLocks noGrp="1"/>
          </p:cNvSpPr>
          <p:nvPr>
            <p:ph type="body" sz="quarter" idx="21" hasCustomPrompt="1"/>
          </p:nvPr>
        </p:nvSpPr>
        <p:spPr>
          <a:xfrm>
            <a:off x="683568" y="1196752"/>
            <a:ext cx="7632848" cy="4392488"/>
          </a:xfrm>
          <a:prstGeom prst="rect">
            <a:avLst/>
          </a:prstGeom>
        </p:spPr>
        <p:txBody>
          <a:bodyPr/>
          <a:lstStyle>
            <a:lvl1pPr marL="0" marR="0" indent="0" algn="l" defTabSz="914400" rtl="0" eaLnBrk="1" fontAlgn="base" latinLnBrk="0" hangingPunct="1">
              <a:lnSpc>
                <a:spcPct val="100000"/>
              </a:lnSpc>
              <a:spcBef>
                <a:spcPts val="600"/>
              </a:spcBef>
              <a:spcAft>
                <a:spcPct val="0"/>
              </a:spcAft>
              <a:buClr>
                <a:schemeClr val="accent5">
                  <a:lumMod val="75000"/>
                </a:schemeClr>
              </a:buClr>
              <a:buSzTx/>
              <a:buFont typeface="Wingdings" panose="05000000000000000000" pitchFamily="2" charset="2"/>
              <a:buNone/>
              <a:tabLst/>
              <a:defRPr sz="1400" baseline="0">
                <a:solidFill>
                  <a:srgbClr val="00467A"/>
                </a:solidFill>
                <a:latin typeface="Calibri" panose="020F0502020204030204" pitchFamily="34" charset="0"/>
              </a:defRPr>
            </a:lvl1pPr>
          </a:lstStyle>
          <a:p>
            <a:pPr lvl="0"/>
            <a:r>
              <a:rPr lang="fr-FR" smtClean="0"/>
              <a:t>Texte</a:t>
            </a:r>
          </a:p>
        </p:txBody>
      </p:sp>
      <p:sp>
        <p:nvSpPr>
          <p:cNvPr id="12"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14"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15" name="Connecteur droit 14"/>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1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18" name="Imag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9" name="ZoneTexte 8"/>
          <p:cNvSpPr txBox="1"/>
          <p:nvPr userDrawn="1"/>
        </p:nvSpPr>
        <p:spPr>
          <a:xfrm>
            <a:off x="827584" y="1556792"/>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0" name="Connecteur droit 9"/>
          <p:cNvCxnSpPr/>
          <p:nvPr userDrawn="1"/>
        </p:nvCxnSpPr>
        <p:spPr bwMode="auto">
          <a:xfrm>
            <a:off x="827584" y="1939335"/>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1" name="ZoneTexte 10"/>
          <p:cNvSpPr txBox="1"/>
          <p:nvPr userDrawn="1"/>
        </p:nvSpPr>
        <p:spPr>
          <a:xfrm>
            <a:off x="827584" y="2063606"/>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2" name="ZoneTexte 11"/>
          <p:cNvSpPr txBox="1"/>
          <p:nvPr userDrawn="1"/>
        </p:nvSpPr>
        <p:spPr>
          <a:xfrm>
            <a:off x="5148064" y="1600781"/>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3" name="Connecteur droit 12"/>
          <p:cNvCxnSpPr/>
          <p:nvPr userDrawn="1"/>
        </p:nvCxnSpPr>
        <p:spPr bwMode="auto">
          <a:xfrm>
            <a:off x="5148064" y="1983324"/>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4" name="ZoneTexte 13"/>
          <p:cNvSpPr txBox="1"/>
          <p:nvPr userDrawn="1"/>
        </p:nvSpPr>
        <p:spPr>
          <a:xfrm>
            <a:off x="5148064" y="2063606"/>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5" name="Rectangle à coins arrondis 14"/>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spTree>
    <p:extLst>
      <p:ext uri="{BB962C8B-B14F-4D97-AF65-F5344CB8AC3E}">
        <p14:creationId xmlns:p14="http://schemas.microsoft.com/office/powerpoint/2010/main" val="321109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isposition personnalisée 02">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sp>
        <p:nvSpPr>
          <p:cNvPr id="16" name="ZoneTexte 15"/>
          <p:cNvSpPr txBox="1"/>
          <p:nvPr userDrawn="1"/>
        </p:nvSpPr>
        <p:spPr>
          <a:xfrm>
            <a:off x="827584" y="1484784"/>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cxnSp>
        <p:nvCxnSpPr>
          <p:cNvPr id="17" name="Connecteur droit 16"/>
          <p:cNvCxnSpPr/>
          <p:nvPr userDrawn="1"/>
        </p:nvCxnSpPr>
        <p:spPr bwMode="auto">
          <a:xfrm>
            <a:off x="827584" y="1867327"/>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8" name="ZoneTexte 17"/>
          <p:cNvSpPr txBox="1"/>
          <p:nvPr userDrawn="1"/>
        </p:nvSpPr>
        <p:spPr>
          <a:xfrm>
            <a:off x="827584" y="1991598"/>
            <a:ext cx="3024336" cy="1169551"/>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aseline="0" dirty="0" smtClean="0">
                <a:solidFill>
                  <a:srgbClr val="00467A"/>
                </a:solidFill>
                <a:latin typeface="Calibri" panose="020F0502020204030204" pitchFamily="34" charset="0"/>
              </a:rPr>
              <a:t>Texte</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aseline="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dirty="0" smtClean="0">
                <a:solidFill>
                  <a:srgbClr val="00467A"/>
                </a:solidFill>
                <a:latin typeface="Calibri" panose="020F0502020204030204" pitchFamily="34" charset="0"/>
              </a:rPr>
              <a:t>Texte</a:t>
            </a:r>
            <a:endParaRPr lang="fr-FR" sz="1400" baseline="0" dirty="0" smtClean="0">
              <a:solidFill>
                <a:srgbClr val="00467A"/>
              </a:solidFill>
              <a:latin typeface="Calibri" panose="020F0502020204030204" pitchFamily="34" charset="0"/>
            </a:endParaRPr>
          </a:p>
        </p:txBody>
      </p:sp>
      <p:sp>
        <p:nvSpPr>
          <p:cNvPr id="19" name="ZoneTexte 18"/>
          <p:cNvSpPr txBox="1"/>
          <p:nvPr userDrawn="1"/>
        </p:nvSpPr>
        <p:spPr>
          <a:xfrm>
            <a:off x="5148064" y="1528773"/>
            <a:ext cx="3024336" cy="338554"/>
          </a:xfrm>
          <a:prstGeom prst="rect">
            <a:avLst/>
          </a:prstGeom>
          <a:noFill/>
        </p:spPr>
        <p:txBody>
          <a:bodyPr wrap="square" rtlCol="0">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Titre</a:t>
            </a:r>
            <a:endParaRPr lang="fr-FR" sz="1600" b="1" baseline="0" dirty="0" smtClean="0">
              <a:solidFill>
                <a:srgbClr val="00467A"/>
              </a:solidFill>
              <a:latin typeface="Calibri" panose="020F0502020204030204" pitchFamily="34" charset="0"/>
            </a:endParaRPr>
          </a:p>
        </p:txBody>
      </p:sp>
      <p:graphicFrame>
        <p:nvGraphicFramePr>
          <p:cNvPr id="20" name="Graphique 19"/>
          <p:cNvGraphicFramePr/>
          <p:nvPr userDrawn="1">
            <p:extLst>
              <p:ext uri="{D42A27DB-BD31-4B8C-83A1-F6EECF244321}">
                <p14:modId xmlns:p14="http://schemas.microsoft.com/office/powerpoint/2010/main" val="2942732103"/>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21" name="Rectangle à coins arrondis 20"/>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cxnSp>
        <p:nvCxnSpPr>
          <p:cNvPr id="22" name="Connecteur droit 21"/>
          <p:cNvCxnSpPr/>
          <p:nvPr userDrawn="1"/>
        </p:nvCxnSpPr>
        <p:spPr bwMode="auto">
          <a:xfrm>
            <a:off x="5148064" y="1983324"/>
            <a:ext cx="3024336"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325145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679860330"/>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à coins arrondis 14"/>
          <p:cNvSpPr/>
          <p:nvPr userDrawn="1"/>
        </p:nvSpPr>
        <p:spPr>
          <a:xfrm>
            <a:off x="847973" y="1705670"/>
            <a:ext cx="1368425" cy="175895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 </a:t>
            </a:r>
            <a:br>
              <a:rPr lang="fr-FR" altLang="fr-FR" sz="1400" b="1" dirty="0" smtClean="0">
                <a:solidFill>
                  <a:schemeClr val="bg1"/>
                </a:solidFill>
              </a:rPr>
            </a:br>
            <a:r>
              <a:rPr lang="fr-FR" altLang="fr-FR" sz="1400" b="1" dirty="0" smtClean="0">
                <a:solidFill>
                  <a:schemeClr val="bg1"/>
                </a:solidFill>
              </a:rPr>
              <a:t>internes</a:t>
            </a:r>
          </a:p>
        </p:txBody>
      </p:sp>
      <p:sp>
        <p:nvSpPr>
          <p:cNvPr id="23" name="Rectangle à coins arrondis 22"/>
          <p:cNvSpPr/>
          <p:nvPr userDrawn="1"/>
        </p:nvSpPr>
        <p:spPr>
          <a:xfrm>
            <a:off x="827336" y="3721795"/>
            <a:ext cx="1368425" cy="1867445"/>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 externes</a:t>
            </a:r>
          </a:p>
        </p:txBody>
      </p:sp>
      <p:sp>
        <p:nvSpPr>
          <p:cNvPr id="24" name="Rectangle à coins arrondis 23"/>
          <p:cNvSpPr/>
          <p:nvPr userDrawn="1"/>
        </p:nvSpPr>
        <p:spPr>
          <a:xfrm>
            <a:off x="2429123" y="1705670"/>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25" name="Rectangle à coins arrondis 24"/>
          <p:cNvSpPr/>
          <p:nvPr userDrawn="1"/>
        </p:nvSpPr>
        <p:spPr>
          <a:xfrm>
            <a:off x="5667905" y="1705670"/>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6" name="Rectangle à coins arrondis 25"/>
          <p:cNvSpPr/>
          <p:nvPr userDrawn="1"/>
        </p:nvSpPr>
        <p:spPr>
          <a:xfrm>
            <a:off x="5667905" y="2007295"/>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7" name="Rectangle à coins arrondis 26"/>
          <p:cNvSpPr/>
          <p:nvPr userDrawn="1"/>
        </p:nvSpPr>
        <p:spPr>
          <a:xfrm>
            <a:off x="5667905" y="2308920"/>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28" name="Rectangle à coins arrondis 27"/>
          <p:cNvSpPr/>
          <p:nvPr userDrawn="1"/>
        </p:nvSpPr>
        <p:spPr>
          <a:xfrm>
            <a:off x="5667905" y="2610545"/>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100" b="1" dirty="0" smtClean="0">
                <a:solidFill>
                  <a:schemeClr val="tx2"/>
                </a:solidFill>
              </a:rPr>
              <a:t> </a:t>
            </a:r>
          </a:p>
        </p:txBody>
      </p:sp>
      <p:sp>
        <p:nvSpPr>
          <p:cNvPr id="29" name="Rectangle à coins arrondis 28"/>
          <p:cNvSpPr/>
          <p:nvPr userDrawn="1"/>
        </p:nvSpPr>
        <p:spPr>
          <a:xfrm>
            <a:off x="5667905" y="3213795"/>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30" name="Rectangle à coins arrondis 29"/>
          <p:cNvSpPr/>
          <p:nvPr userDrawn="1"/>
        </p:nvSpPr>
        <p:spPr>
          <a:xfrm>
            <a:off x="5667905" y="2912170"/>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31" name="Rectangle à coins arrondis 30"/>
          <p:cNvSpPr/>
          <p:nvPr userDrawn="1"/>
        </p:nvSpPr>
        <p:spPr>
          <a:xfrm>
            <a:off x="2429123" y="1053207"/>
            <a:ext cx="3057525"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Leviers</a:t>
            </a:r>
          </a:p>
        </p:txBody>
      </p:sp>
      <p:sp>
        <p:nvSpPr>
          <p:cNvPr id="32" name="Rectangle à coins arrondis 31"/>
          <p:cNvSpPr/>
          <p:nvPr userDrawn="1"/>
        </p:nvSpPr>
        <p:spPr>
          <a:xfrm>
            <a:off x="5667905" y="1053207"/>
            <a:ext cx="1275308"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Responsable</a:t>
            </a:r>
          </a:p>
        </p:txBody>
      </p:sp>
      <p:sp>
        <p:nvSpPr>
          <p:cNvPr id="33" name="Rectangle à coins arrondis 32"/>
          <p:cNvSpPr/>
          <p:nvPr userDrawn="1"/>
        </p:nvSpPr>
        <p:spPr>
          <a:xfrm>
            <a:off x="7020197" y="1053207"/>
            <a:ext cx="792163" cy="431800"/>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Statut</a:t>
            </a:r>
          </a:p>
        </p:txBody>
      </p:sp>
      <p:sp>
        <p:nvSpPr>
          <p:cNvPr id="34" name="Rectangle à coins arrondis 33"/>
          <p:cNvSpPr/>
          <p:nvPr userDrawn="1"/>
        </p:nvSpPr>
        <p:spPr>
          <a:xfrm>
            <a:off x="2429123" y="200205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5" name="Rectangle à coins arrondis 34"/>
          <p:cNvSpPr/>
          <p:nvPr userDrawn="1"/>
        </p:nvSpPr>
        <p:spPr>
          <a:xfrm>
            <a:off x="2429123" y="229844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6" name="Rectangle à coins arrondis 35"/>
          <p:cNvSpPr/>
          <p:nvPr userDrawn="1"/>
        </p:nvSpPr>
        <p:spPr>
          <a:xfrm>
            <a:off x="2429123" y="2594828"/>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7" name="Rectangle à coins arrondis 36"/>
          <p:cNvSpPr/>
          <p:nvPr userDrawn="1"/>
        </p:nvSpPr>
        <p:spPr>
          <a:xfrm>
            <a:off x="2429123" y="318760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38" name="Ellipse 37"/>
          <p:cNvSpPr/>
          <p:nvPr userDrawn="1"/>
        </p:nvSpPr>
        <p:spPr>
          <a:xfrm>
            <a:off x="7271916" y="2910544"/>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39" name="Groupe 38"/>
          <p:cNvGrpSpPr/>
          <p:nvPr userDrawn="1"/>
        </p:nvGrpSpPr>
        <p:grpSpPr>
          <a:xfrm>
            <a:off x="7271916" y="3212976"/>
            <a:ext cx="252412" cy="252000"/>
            <a:chOff x="6839868" y="2924944"/>
            <a:chExt cx="252412" cy="252000"/>
          </a:xfrm>
        </p:grpSpPr>
        <p:sp>
          <p:nvSpPr>
            <p:cNvPr id="40" name="Secteurs 39"/>
            <p:cNvSpPr/>
            <p:nvPr/>
          </p:nvSpPr>
          <p:spPr>
            <a:xfrm>
              <a:off x="6839868" y="2924944"/>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1" name="Ellipse 40"/>
            <p:cNvSpPr/>
            <p:nvPr/>
          </p:nvSpPr>
          <p:spPr>
            <a:xfrm>
              <a:off x="6839868" y="2924944"/>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42" name="Ellipse 41"/>
          <p:cNvSpPr/>
          <p:nvPr userDrawn="1"/>
        </p:nvSpPr>
        <p:spPr>
          <a:xfrm>
            <a:off x="7271916" y="2305676"/>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43" name="Groupe 42"/>
          <p:cNvGrpSpPr/>
          <p:nvPr userDrawn="1"/>
        </p:nvGrpSpPr>
        <p:grpSpPr>
          <a:xfrm>
            <a:off x="7271916" y="2608110"/>
            <a:ext cx="252412" cy="252000"/>
            <a:chOff x="6839868" y="2276872"/>
            <a:chExt cx="252412" cy="252000"/>
          </a:xfrm>
        </p:grpSpPr>
        <p:sp>
          <p:nvSpPr>
            <p:cNvPr id="44" name="Secteurs 43"/>
            <p:cNvSpPr/>
            <p:nvPr/>
          </p:nvSpPr>
          <p:spPr>
            <a:xfrm>
              <a:off x="6839868" y="2276872"/>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5" name="Ellipse 44"/>
            <p:cNvSpPr/>
            <p:nvPr/>
          </p:nvSpPr>
          <p:spPr>
            <a:xfrm>
              <a:off x="6839868" y="2276872"/>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46" name="Ellipse 45"/>
          <p:cNvSpPr/>
          <p:nvPr userDrawn="1"/>
        </p:nvSpPr>
        <p:spPr>
          <a:xfrm>
            <a:off x="7271916" y="1700808"/>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47" name="Groupe 46"/>
          <p:cNvGrpSpPr/>
          <p:nvPr userDrawn="1"/>
        </p:nvGrpSpPr>
        <p:grpSpPr>
          <a:xfrm>
            <a:off x="7271916" y="2003242"/>
            <a:ext cx="252412" cy="252000"/>
            <a:chOff x="6839868" y="1700808"/>
            <a:chExt cx="252412" cy="252000"/>
          </a:xfrm>
        </p:grpSpPr>
        <p:sp>
          <p:nvSpPr>
            <p:cNvPr id="48" name="Secteurs 47"/>
            <p:cNvSpPr/>
            <p:nvPr/>
          </p:nvSpPr>
          <p:spPr>
            <a:xfrm>
              <a:off x="6839868" y="1700808"/>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49" name="Ellipse 48"/>
            <p:cNvSpPr/>
            <p:nvPr/>
          </p:nvSpPr>
          <p:spPr>
            <a:xfrm>
              <a:off x="6839868" y="1700808"/>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50" name="Rectangle à coins arrondis 49"/>
          <p:cNvSpPr/>
          <p:nvPr userDrawn="1"/>
        </p:nvSpPr>
        <p:spPr>
          <a:xfrm>
            <a:off x="2429123" y="2891214"/>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1" name="Rectangle à coins arrondis 50"/>
          <p:cNvSpPr/>
          <p:nvPr userDrawn="1"/>
        </p:nvSpPr>
        <p:spPr>
          <a:xfrm>
            <a:off x="2411760" y="3829934"/>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2" name="Rectangle à coins arrondis 51"/>
          <p:cNvSpPr/>
          <p:nvPr userDrawn="1"/>
        </p:nvSpPr>
        <p:spPr>
          <a:xfrm>
            <a:off x="5650542" y="3829934"/>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3" name="Rectangle à coins arrondis 52"/>
          <p:cNvSpPr/>
          <p:nvPr userDrawn="1"/>
        </p:nvSpPr>
        <p:spPr>
          <a:xfrm>
            <a:off x="5650542" y="4131559"/>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4" name="Rectangle à coins arrondis 53"/>
          <p:cNvSpPr/>
          <p:nvPr userDrawn="1"/>
        </p:nvSpPr>
        <p:spPr>
          <a:xfrm>
            <a:off x="5650542" y="4433184"/>
            <a:ext cx="1275308"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5" name="Rectangle à coins arrondis 54"/>
          <p:cNvSpPr/>
          <p:nvPr userDrawn="1"/>
        </p:nvSpPr>
        <p:spPr>
          <a:xfrm>
            <a:off x="5650542" y="4734809"/>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100" b="1" dirty="0" smtClean="0">
                <a:solidFill>
                  <a:schemeClr val="tx2"/>
                </a:solidFill>
              </a:rPr>
              <a:t> </a:t>
            </a:r>
          </a:p>
        </p:txBody>
      </p:sp>
      <p:sp>
        <p:nvSpPr>
          <p:cNvPr id="56" name="Rectangle à coins arrondis 55"/>
          <p:cNvSpPr/>
          <p:nvPr userDrawn="1"/>
        </p:nvSpPr>
        <p:spPr>
          <a:xfrm>
            <a:off x="5650542" y="5338059"/>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7" name="Rectangle à coins arrondis 56"/>
          <p:cNvSpPr/>
          <p:nvPr userDrawn="1"/>
        </p:nvSpPr>
        <p:spPr>
          <a:xfrm>
            <a:off x="5650542" y="5036434"/>
            <a:ext cx="1275308" cy="25082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endParaRPr lang="fr-FR" altLang="fr-FR" sz="1100" b="1" dirty="0" smtClean="0">
              <a:solidFill>
                <a:schemeClr val="tx2"/>
              </a:solidFill>
            </a:endParaRPr>
          </a:p>
        </p:txBody>
      </p:sp>
      <p:sp>
        <p:nvSpPr>
          <p:cNvPr id="58" name="Rectangle à coins arrondis 57"/>
          <p:cNvSpPr/>
          <p:nvPr userDrawn="1"/>
        </p:nvSpPr>
        <p:spPr>
          <a:xfrm>
            <a:off x="2411760" y="4126320"/>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59" name="Rectangle à coins arrondis 58"/>
          <p:cNvSpPr/>
          <p:nvPr userDrawn="1"/>
        </p:nvSpPr>
        <p:spPr>
          <a:xfrm>
            <a:off x="2411760" y="442270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0" name="Rectangle à coins arrondis 59"/>
          <p:cNvSpPr/>
          <p:nvPr userDrawn="1"/>
        </p:nvSpPr>
        <p:spPr>
          <a:xfrm>
            <a:off x="2411760" y="4719092"/>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1" name="Rectangle à coins arrondis 60"/>
          <p:cNvSpPr/>
          <p:nvPr userDrawn="1"/>
        </p:nvSpPr>
        <p:spPr>
          <a:xfrm>
            <a:off x="2411760" y="5311866"/>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
        <p:nvSpPr>
          <p:cNvPr id="62" name="Ellipse 61"/>
          <p:cNvSpPr/>
          <p:nvPr userDrawn="1"/>
        </p:nvSpPr>
        <p:spPr>
          <a:xfrm>
            <a:off x="7254553" y="5034808"/>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63" name="Groupe 62"/>
          <p:cNvGrpSpPr/>
          <p:nvPr userDrawn="1"/>
        </p:nvGrpSpPr>
        <p:grpSpPr>
          <a:xfrm>
            <a:off x="7254553" y="5337240"/>
            <a:ext cx="252412" cy="252000"/>
            <a:chOff x="6839868" y="2924944"/>
            <a:chExt cx="252412" cy="252000"/>
          </a:xfrm>
        </p:grpSpPr>
        <p:sp>
          <p:nvSpPr>
            <p:cNvPr id="64" name="Secteurs 63"/>
            <p:cNvSpPr/>
            <p:nvPr/>
          </p:nvSpPr>
          <p:spPr>
            <a:xfrm>
              <a:off x="6839868" y="2924944"/>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65" name="Ellipse 64"/>
            <p:cNvSpPr/>
            <p:nvPr/>
          </p:nvSpPr>
          <p:spPr>
            <a:xfrm>
              <a:off x="6839868" y="2924944"/>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66" name="Ellipse 65"/>
          <p:cNvSpPr/>
          <p:nvPr userDrawn="1"/>
        </p:nvSpPr>
        <p:spPr>
          <a:xfrm>
            <a:off x="7254553" y="4429940"/>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67" name="Groupe 66"/>
          <p:cNvGrpSpPr/>
          <p:nvPr userDrawn="1"/>
        </p:nvGrpSpPr>
        <p:grpSpPr>
          <a:xfrm>
            <a:off x="7254553" y="4732374"/>
            <a:ext cx="252412" cy="252000"/>
            <a:chOff x="6839868" y="2276872"/>
            <a:chExt cx="252412" cy="252000"/>
          </a:xfrm>
        </p:grpSpPr>
        <p:sp>
          <p:nvSpPr>
            <p:cNvPr id="68" name="Secteurs 67"/>
            <p:cNvSpPr/>
            <p:nvPr/>
          </p:nvSpPr>
          <p:spPr>
            <a:xfrm>
              <a:off x="6839868" y="2276872"/>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69" name="Ellipse 68"/>
            <p:cNvSpPr/>
            <p:nvPr/>
          </p:nvSpPr>
          <p:spPr>
            <a:xfrm>
              <a:off x="6839868" y="2276872"/>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70" name="Ellipse 69"/>
          <p:cNvSpPr/>
          <p:nvPr userDrawn="1"/>
        </p:nvSpPr>
        <p:spPr>
          <a:xfrm>
            <a:off x="7254553" y="3825072"/>
            <a:ext cx="252412" cy="252000"/>
          </a:xfrm>
          <a:prstGeom prst="ellipse">
            <a:avLst/>
          </a:prstGeom>
          <a:solidFill>
            <a:schemeClr val="accent1">
              <a:lumMod val="90000"/>
            </a:schemeClr>
          </a:solid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nvGrpSpPr>
          <p:cNvPr id="71" name="Groupe 70"/>
          <p:cNvGrpSpPr/>
          <p:nvPr userDrawn="1"/>
        </p:nvGrpSpPr>
        <p:grpSpPr>
          <a:xfrm>
            <a:off x="7254553" y="4127506"/>
            <a:ext cx="252412" cy="252000"/>
            <a:chOff x="6839868" y="1700808"/>
            <a:chExt cx="252412" cy="252000"/>
          </a:xfrm>
        </p:grpSpPr>
        <p:sp>
          <p:nvSpPr>
            <p:cNvPr id="72" name="Secteurs 71"/>
            <p:cNvSpPr/>
            <p:nvPr/>
          </p:nvSpPr>
          <p:spPr>
            <a:xfrm>
              <a:off x="6839868" y="1700808"/>
              <a:ext cx="252412" cy="252000"/>
            </a:xfrm>
            <a:prstGeom prst="pie">
              <a:avLst>
                <a:gd name="adj1" fmla="val 5444621"/>
                <a:gd name="adj2" fmla="val 16200000"/>
              </a:avLst>
            </a:prstGeom>
            <a:solidFill>
              <a:schemeClr val="accent1">
                <a:lumMod val="90000"/>
              </a:schemeClr>
            </a:solidFill>
            <a:ln>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solidFill>
                  <a:schemeClr val="tx1"/>
                </a:solidFill>
              </a:endParaRPr>
            </a:p>
          </p:txBody>
        </p:sp>
        <p:sp>
          <p:nvSpPr>
            <p:cNvPr id="73" name="Ellipse 72"/>
            <p:cNvSpPr/>
            <p:nvPr/>
          </p:nvSpPr>
          <p:spPr>
            <a:xfrm>
              <a:off x="6839868" y="1700808"/>
              <a:ext cx="252412" cy="252000"/>
            </a:xfrm>
            <a:prstGeom prst="ellipse">
              <a:avLst/>
            </a:prstGeom>
            <a:noFill/>
            <a:ln w="9525">
              <a:solidFill>
                <a:schemeClr val="bg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fr-FR"/>
            </a:p>
          </p:txBody>
        </p:sp>
      </p:grpSp>
      <p:sp>
        <p:nvSpPr>
          <p:cNvPr id="74" name="Rectangle à coins arrondis 73"/>
          <p:cNvSpPr/>
          <p:nvPr userDrawn="1"/>
        </p:nvSpPr>
        <p:spPr>
          <a:xfrm>
            <a:off x="2411760" y="5015478"/>
            <a:ext cx="3057525" cy="2524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endParaRPr lang="fr-FR" altLang="fr-FR" sz="1000" b="1" dirty="0" smtClean="0">
              <a:solidFill>
                <a:schemeClr val="tx2"/>
              </a:solidFill>
            </a:endParaRPr>
          </a:p>
        </p:txBody>
      </p:sp>
    </p:spTree>
    <p:extLst>
      <p:ext uri="{BB962C8B-B14F-4D97-AF65-F5344CB8AC3E}">
        <p14:creationId xmlns:p14="http://schemas.microsoft.com/office/powerpoint/2010/main" val="373219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335647064"/>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5" name="Diagramme 74"/>
          <p:cNvGraphicFramePr/>
          <p:nvPr userDrawn="1">
            <p:extLst>
              <p:ext uri="{D42A27DB-BD31-4B8C-83A1-F6EECF244321}">
                <p14:modId xmlns:p14="http://schemas.microsoft.com/office/powerpoint/2010/main" val="1624606300"/>
              </p:ext>
            </p:extLst>
          </p:nvPr>
        </p:nvGraphicFramePr>
        <p:xfrm>
          <a:off x="1331640" y="1628800"/>
          <a:ext cx="6096000" cy="24166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6" name="Rectangle à coins arrondis 75"/>
          <p:cNvSpPr/>
          <p:nvPr userDrawn="1"/>
        </p:nvSpPr>
        <p:spPr bwMode="auto">
          <a:xfrm>
            <a:off x="1619672"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1</a:t>
            </a:r>
          </a:p>
        </p:txBody>
      </p:sp>
      <p:sp>
        <p:nvSpPr>
          <p:cNvPr id="77" name="Rectangle à coins arrondis 76"/>
          <p:cNvSpPr/>
          <p:nvPr userDrawn="1"/>
        </p:nvSpPr>
        <p:spPr bwMode="auto">
          <a:xfrm>
            <a:off x="3491880"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2</a:t>
            </a:r>
          </a:p>
        </p:txBody>
      </p:sp>
      <p:sp>
        <p:nvSpPr>
          <p:cNvPr id="78" name="Rectangle à coins arrondis 77"/>
          <p:cNvSpPr/>
          <p:nvPr userDrawn="1"/>
        </p:nvSpPr>
        <p:spPr bwMode="auto">
          <a:xfrm>
            <a:off x="5508104" y="3429000"/>
            <a:ext cx="1368152" cy="360040"/>
          </a:xfrm>
          <a:prstGeom prst="roundRect">
            <a:avLst/>
          </a:prstGeom>
          <a:solidFill>
            <a:srgbClr val="C2D1D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bg2">
                    <a:lumMod val="50000"/>
                  </a:schemeClr>
                </a:solidFill>
                <a:effectLst/>
                <a:latin typeface="Calibri" panose="020F0502020204030204" pitchFamily="34" charset="0"/>
                <a:cs typeface="Calibri" panose="020F0502020204030204" pitchFamily="34" charset="0"/>
              </a:rPr>
              <a:t>Action 3</a:t>
            </a:r>
          </a:p>
        </p:txBody>
      </p:sp>
    </p:spTree>
    <p:extLst>
      <p:ext uri="{BB962C8B-B14F-4D97-AF65-F5344CB8AC3E}">
        <p14:creationId xmlns:p14="http://schemas.microsoft.com/office/powerpoint/2010/main" val="78403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Disposition personnalisée 01">
    <p:spTree>
      <p:nvGrpSpPr>
        <p:cNvPr id="1" name=""/>
        <p:cNvGrpSpPr/>
        <p:nvPr/>
      </p:nvGrpSpPr>
      <p:grpSpPr>
        <a:xfrm>
          <a:off x="0" y="0"/>
          <a:ext cx="0" cy="0"/>
          <a:chOff x="0" y="0"/>
          <a:chExt cx="0" cy="0"/>
        </a:xfrm>
      </p:grpSpPr>
      <p:cxnSp>
        <p:nvCxnSpPr>
          <p:cNvPr id="3" name="Connecteur droit 2"/>
          <p:cNvCxnSpPr/>
          <p:nvPr userDrawn="1"/>
        </p:nvCxnSpPr>
        <p:spPr bwMode="auto">
          <a:xfrm flipH="1">
            <a:off x="251520" y="620688"/>
            <a:ext cx="8568952" cy="0"/>
          </a:xfrm>
          <a:prstGeom prst="line">
            <a:avLst/>
          </a:prstGeom>
          <a:solidFill>
            <a:schemeClr val="accent1"/>
          </a:solidFill>
          <a:ln w="9525" cap="flat" cmpd="sng" algn="ctr">
            <a:solidFill>
              <a:schemeClr val="accent5">
                <a:lumMod val="75000"/>
              </a:schemeClr>
            </a:solidFill>
            <a:prstDash val="solid"/>
            <a:round/>
            <a:headEnd type="none" w="med" len="med"/>
            <a:tailEnd type="none" w="med" len="med"/>
          </a:ln>
          <a:effectLst/>
        </p:spPr>
      </p:cxnSp>
      <p:sp>
        <p:nvSpPr>
          <p:cNvPr id="4" name="Espace réservé du texte 15"/>
          <p:cNvSpPr>
            <a:spLocks noGrp="1"/>
          </p:cNvSpPr>
          <p:nvPr>
            <p:ph type="body" sz="quarter" idx="17" hasCustomPrompt="1"/>
          </p:nvPr>
        </p:nvSpPr>
        <p:spPr>
          <a:xfrm>
            <a:off x="179512" y="260648"/>
            <a:ext cx="8640960" cy="252000"/>
          </a:xfrm>
          <a:prstGeom prst="rect">
            <a:avLst/>
          </a:prstGeom>
        </p:spPr>
        <p:txBody>
          <a:bodyPr anchor="ctr" anchorCtr="0"/>
          <a:lstStyle>
            <a:lvl1pPr marL="0">
              <a:spcBef>
                <a:spcPts val="0"/>
              </a:spcBef>
              <a:buNone/>
              <a:defRPr sz="2400" b="1" i="0" cap="none" baseline="0">
                <a:solidFill>
                  <a:srgbClr val="00467A"/>
                </a:solidFill>
                <a:latin typeface="Calibri" panose="020F0502020204030204" pitchFamily="34" charset="0"/>
              </a:defRPr>
            </a:lvl1pPr>
            <a:lvl2pPr>
              <a:defRPr b="1" i="1">
                <a:solidFill>
                  <a:srgbClr val="00467A"/>
                </a:solidFill>
                <a:latin typeface="Century Gothic" pitchFamily="34" charset="0"/>
              </a:defRPr>
            </a:lvl2pPr>
            <a:lvl3pPr>
              <a:defRPr b="1" i="1">
                <a:solidFill>
                  <a:srgbClr val="00467A"/>
                </a:solidFill>
                <a:latin typeface="Century Gothic" pitchFamily="34" charset="0"/>
              </a:defRPr>
            </a:lvl3pPr>
            <a:lvl4pPr>
              <a:defRPr b="1" i="1">
                <a:solidFill>
                  <a:srgbClr val="00467A"/>
                </a:solidFill>
                <a:latin typeface="Century Gothic" pitchFamily="34" charset="0"/>
              </a:defRPr>
            </a:lvl4pPr>
            <a:lvl5pPr>
              <a:defRPr b="1" i="1">
                <a:solidFill>
                  <a:srgbClr val="00467A"/>
                </a:solidFill>
                <a:latin typeface="Century Gothic" pitchFamily="34" charset="0"/>
              </a:defRPr>
            </a:lvl5pPr>
          </a:lstStyle>
          <a:p>
            <a:pPr lvl="0"/>
            <a:r>
              <a:rPr lang="fr-FR" smtClean="0"/>
              <a:t>Titre de la diapositive</a:t>
            </a:r>
            <a:endParaRPr lang="fr-FR" dirty="0" smtClean="0"/>
          </a:p>
        </p:txBody>
      </p:sp>
      <p:sp>
        <p:nvSpPr>
          <p:cNvPr id="5" name="Text Box 5"/>
          <p:cNvSpPr txBox="1">
            <a:spLocks noChangeArrowheads="1"/>
          </p:cNvSpPr>
          <p:nvPr userDrawn="1"/>
        </p:nvSpPr>
        <p:spPr bwMode="auto">
          <a:xfrm>
            <a:off x="4499992" y="6582544"/>
            <a:ext cx="2520280" cy="230832"/>
          </a:xfrm>
          <a:prstGeom prst="rect">
            <a:avLst/>
          </a:prstGeom>
          <a:noFill/>
          <a:ln w="9525">
            <a:noFill/>
            <a:miter lim="800000"/>
            <a:headEnd/>
            <a:tailEnd/>
          </a:ln>
          <a:effectLst/>
        </p:spPr>
        <p:txBody>
          <a:bodyPr wrap="square">
            <a:spAutoFit/>
          </a:bodyPr>
          <a:lstStyle/>
          <a:p>
            <a:pPr>
              <a:spcBef>
                <a:spcPct val="50000"/>
              </a:spcBef>
              <a:defRPr/>
            </a:pPr>
            <a:r>
              <a:rPr lang="fr-FR" sz="900" cap="all" baseline="0" dirty="0">
                <a:solidFill>
                  <a:srgbClr val="00467A"/>
                </a:solidFill>
                <a:latin typeface="Calibri" panose="020F0502020204030204" pitchFamily="34" charset="0"/>
              </a:rPr>
              <a:t>Direction </a:t>
            </a:r>
            <a:r>
              <a:rPr lang="fr-FR" sz="900" cap="all" baseline="0">
                <a:solidFill>
                  <a:srgbClr val="00467A"/>
                </a:solidFill>
                <a:latin typeface="Calibri" panose="020F0502020204030204" pitchFamily="34" charset="0"/>
              </a:rPr>
              <a:t>des </a:t>
            </a:r>
            <a:r>
              <a:rPr lang="fr-FR" sz="900" cap="all" baseline="0" smtClean="0">
                <a:solidFill>
                  <a:srgbClr val="00467A"/>
                </a:solidFill>
                <a:latin typeface="Calibri" panose="020F0502020204030204" pitchFamily="34" charset="0"/>
              </a:rPr>
              <a:t>ressources humaines</a:t>
            </a:r>
            <a:endParaRPr lang="fr-FR" sz="900" cap="all" baseline="0" dirty="0">
              <a:solidFill>
                <a:srgbClr val="00467A"/>
              </a:solidFill>
              <a:latin typeface="Calibri" panose="020F0502020204030204" pitchFamily="34" charset="0"/>
            </a:endParaRPr>
          </a:p>
        </p:txBody>
      </p:sp>
      <p:cxnSp>
        <p:nvCxnSpPr>
          <p:cNvPr id="6" name="Connecteur droit 5"/>
          <p:cNvCxnSpPr/>
          <p:nvPr userDrawn="1"/>
        </p:nvCxnSpPr>
        <p:spPr bwMode="auto">
          <a:xfrm flipH="1">
            <a:off x="251520" y="6582544"/>
            <a:ext cx="6336704" cy="0"/>
          </a:xfrm>
          <a:prstGeom prst="line">
            <a:avLst/>
          </a:prstGeom>
          <a:solidFill>
            <a:schemeClr val="accent1"/>
          </a:solidFill>
          <a:ln w="9525" cap="flat" cmpd="sng" algn="ctr">
            <a:solidFill>
              <a:srgbClr val="00467A"/>
            </a:solidFill>
            <a:prstDash val="solid"/>
            <a:round/>
            <a:headEnd type="none" w="med" len="med"/>
            <a:tailEnd type="none" w="med" len="med"/>
          </a:ln>
          <a:effectLst/>
        </p:spPr>
      </p:cxnSp>
      <p:sp>
        <p:nvSpPr>
          <p:cNvPr id="7" name="Rectangle 6"/>
          <p:cNvSpPr txBox="1">
            <a:spLocks noChangeArrowheads="1"/>
          </p:cNvSpPr>
          <p:nvPr userDrawn="1"/>
        </p:nvSpPr>
        <p:spPr>
          <a:xfrm>
            <a:off x="179512" y="6582544"/>
            <a:ext cx="894853" cy="215602"/>
          </a:xfrm>
          <a:prstGeom prst="rect">
            <a:avLst/>
          </a:prstGeom>
          <a:ln/>
        </p:spPr>
        <p:txBody>
          <a:bodyPr/>
          <a:lstStyle>
            <a:defPPr>
              <a:defRPr lang="fr-FR"/>
            </a:defPPr>
            <a:lvl1pPr algn="r" rtl="0" fontAlgn="base">
              <a:spcBef>
                <a:spcPct val="0"/>
              </a:spcBef>
              <a:spcAft>
                <a:spcPct val="0"/>
              </a:spcAft>
              <a:defRPr sz="1400" b="1" kern="1200" baseline="0">
                <a:solidFill>
                  <a:srgbClr val="00467A"/>
                </a:solidFill>
                <a:latin typeface="Trebuchet MS" panose="020B0603020202020204" pitchFamily="34"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l">
              <a:defRPr/>
            </a:pPr>
            <a:fld id="{38EF2B9F-F29B-45BF-9C2B-4B5EE8821F67}" type="slidenum">
              <a:rPr lang="fr-FR" sz="900" cap="all" baseline="0" smtClean="0">
                <a:latin typeface="Calibri" panose="020F0502020204030204" pitchFamily="34" charset="0"/>
              </a:rPr>
              <a:pPr algn="l">
                <a:defRPr/>
              </a:pPr>
              <a:t>‹N°›</a:t>
            </a:fld>
            <a:endParaRPr lang="fr-FR" sz="900" cap="all" baseline="0" dirty="0">
              <a:latin typeface="Calibri" panose="020F0502020204030204" pitchFamily="34" charset="0"/>
            </a:endParaRP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6021288"/>
            <a:ext cx="1663876" cy="800100"/>
          </a:xfrm>
          <a:prstGeom prst="rect">
            <a:avLst/>
          </a:prstGeom>
        </p:spPr>
      </p:pic>
      <p:graphicFrame>
        <p:nvGraphicFramePr>
          <p:cNvPr id="20" name="Graphique 19"/>
          <p:cNvGraphicFramePr/>
          <p:nvPr userDrawn="1">
            <p:extLst>
              <p:ext uri="{D42A27DB-BD31-4B8C-83A1-F6EECF244321}">
                <p14:modId xmlns:p14="http://schemas.microsoft.com/office/powerpoint/2010/main" val="2272306653"/>
              </p:ext>
            </p:extLst>
          </p:nvPr>
        </p:nvGraphicFramePr>
        <p:xfrm>
          <a:off x="5148064" y="1911316"/>
          <a:ext cx="3150604" cy="2972073"/>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à coins arrondis 12"/>
          <p:cNvSpPr/>
          <p:nvPr userDrawn="1"/>
        </p:nvSpPr>
        <p:spPr>
          <a:xfrm>
            <a:off x="415925" y="1208321"/>
            <a:ext cx="1368425" cy="1356583"/>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Rubrique</a:t>
            </a:r>
          </a:p>
        </p:txBody>
      </p:sp>
      <p:sp>
        <p:nvSpPr>
          <p:cNvPr id="14" name="Rectangle à coins arrondis 13"/>
          <p:cNvSpPr/>
          <p:nvPr userDrawn="1"/>
        </p:nvSpPr>
        <p:spPr>
          <a:xfrm>
            <a:off x="395288" y="3068861"/>
            <a:ext cx="1368425" cy="1440259"/>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fr-FR" altLang="fr-FR" sz="1400" b="1" dirty="0" smtClean="0">
                <a:solidFill>
                  <a:schemeClr val="bg1"/>
                </a:solidFill>
              </a:rPr>
              <a:t>Rubrique</a:t>
            </a:r>
          </a:p>
        </p:txBody>
      </p:sp>
      <p:sp>
        <p:nvSpPr>
          <p:cNvPr id="15" name="ZoneTexte 14"/>
          <p:cNvSpPr txBox="1"/>
          <p:nvPr userDrawn="1"/>
        </p:nvSpPr>
        <p:spPr>
          <a:xfrm>
            <a:off x="2123728" y="1347475"/>
            <a:ext cx="6552728" cy="1169551"/>
          </a:xfrm>
          <a:prstGeom prst="rect">
            <a:avLst/>
          </a:prstGeom>
          <a:noFill/>
        </p:spPr>
        <p:txBody>
          <a:bodyPr wrap="square" rtlCol="0">
            <a:spAutoFit/>
          </a:bodyPr>
          <a:lstStyle/>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endParaRPr lang="fr-FR" sz="1400" b="1" baseline="0" dirty="0" smtClean="0">
              <a:solidFill>
                <a:srgbClr val="00467A"/>
              </a:solidFill>
              <a:latin typeface="Calibri" panose="020F0502020204030204" pitchFamily="34" charset="0"/>
            </a:endParaRPr>
          </a:p>
        </p:txBody>
      </p:sp>
      <p:sp>
        <p:nvSpPr>
          <p:cNvPr id="16" name="ZoneTexte 15"/>
          <p:cNvSpPr txBox="1"/>
          <p:nvPr userDrawn="1"/>
        </p:nvSpPr>
        <p:spPr>
          <a:xfrm>
            <a:off x="2123728" y="3073944"/>
            <a:ext cx="6552728" cy="1169551"/>
          </a:xfrm>
          <a:prstGeom prst="rect">
            <a:avLst/>
          </a:prstGeom>
          <a:noFill/>
        </p:spPr>
        <p:txBody>
          <a:bodyPr wrap="square" rtlCol="0">
            <a:spAutoFit/>
          </a:bodyPr>
          <a:lstStyle/>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400" b="1" baseline="0" dirty="0">
              <a:solidFill>
                <a:srgbClr val="00467A"/>
              </a:solidFill>
              <a:latin typeface="Calibri" panose="020F0502020204030204" pitchFamily="34" charset="0"/>
            </a:endParaRPr>
          </a:p>
          <a:p>
            <a:pPr marL="342900" marR="0" indent="-34290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400" b="1" dirty="0" smtClean="0">
                <a:solidFill>
                  <a:srgbClr val="00467A"/>
                </a:solidFill>
                <a:latin typeface="Calibri" panose="020F0502020204030204" pitchFamily="34" charset="0"/>
              </a:rPr>
              <a:t>Texte</a:t>
            </a:r>
            <a:endParaRPr lang="fr-FR" sz="1400" b="1" baseline="0" dirty="0" smtClean="0">
              <a:solidFill>
                <a:srgbClr val="00467A"/>
              </a:solidFill>
              <a:latin typeface="Calibri" panose="020F0502020204030204" pitchFamily="34" charset="0"/>
            </a:endParaRPr>
          </a:p>
        </p:txBody>
      </p:sp>
      <p:sp>
        <p:nvSpPr>
          <p:cNvPr id="17" name="Rectangle à coins arrondis 16"/>
          <p:cNvSpPr/>
          <p:nvPr userDrawn="1"/>
        </p:nvSpPr>
        <p:spPr bwMode="auto">
          <a:xfrm>
            <a:off x="1259632" y="5157192"/>
            <a:ext cx="6264696" cy="72008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dirty="0" smtClean="0">
                <a:ln>
                  <a:noFill/>
                </a:ln>
                <a:solidFill>
                  <a:srgbClr val="00467A"/>
                </a:solidFill>
                <a:effectLst/>
                <a:latin typeface="Calibri" panose="020F0502020204030204" pitchFamily="34" charset="0"/>
              </a:rPr>
              <a:t>Message principal</a:t>
            </a:r>
            <a:endParaRPr kumimoji="0" lang="fr-FR" sz="1600" b="1" i="0" u="none" strike="noStrike" cap="none" normalizeH="0" baseline="0" dirty="0" smtClean="0">
              <a:ln>
                <a:noFill/>
              </a:ln>
              <a:solidFill>
                <a:srgbClr val="00467A"/>
              </a:solidFill>
              <a:effectLst/>
              <a:latin typeface="Calibri" panose="020F0502020204030204" pitchFamily="34" charset="0"/>
            </a:endParaRPr>
          </a:p>
        </p:txBody>
      </p:sp>
    </p:spTree>
    <p:extLst>
      <p:ext uri="{BB962C8B-B14F-4D97-AF65-F5344CB8AC3E}">
        <p14:creationId xmlns:p14="http://schemas.microsoft.com/office/powerpoint/2010/main" val="1288498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9" r:id="rId3"/>
    <p:sldLayoutId id="2147483665" r:id="rId4"/>
    <p:sldLayoutId id="2147483673" r:id="rId5"/>
    <p:sldLayoutId id="2147483674" r:id="rId6"/>
    <p:sldLayoutId id="2147483675" r:id="rId7"/>
    <p:sldLayoutId id="2147483676" r:id="rId8"/>
    <p:sldLayoutId id="2147483677" r:id="rId9"/>
    <p:sldLayoutId id="2147483667" r:id="rId10"/>
    <p:sldLayoutId id="2147483672" r:id="rId11"/>
    <p:sldLayoutId id="2147483668" r:id="rId12"/>
    <p:sldLayoutId id="2147483670" r:id="rId13"/>
    <p:sldLayoutId id="2147483671" r:id="rId14"/>
    <p:sldLayoutId id="2147483666" r:id="rId15"/>
  </p:sldLayoutIdLst>
  <p:timing>
    <p:tnLst>
      <p:par>
        <p:cTn id="1" dur="indefinite" restart="never" nodeType="tmRoot"/>
      </p:par>
    </p:tnLst>
  </p:timing>
  <p:hf hdr="0" ftr="0" dt="0"/>
  <p:txStyles>
    <p:titleStyle>
      <a:lvl1pPr algn="l" rtl="0" eaLnBrk="1" fontAlgn="base" hangingPunct="1">
        <a:lnSpc>
          <a:spcPts val="3800"/>
        </a:lnSpc>
        <a:spcBef>
          <a:spcPct val="0"/>
        </a:spcBef>
        <a:spcAft>
          <a:spcPts val="0"/>
        </a:spcAft>
        <a:defRPr sz="3600" b="1" spc="0" baseline="0">
          <a:solidFill>
            <a:srgbClr val="00467A"/>
          </a:solidFill>
          <a:latin typeface="+mj-lt"/>
          <a:ea typeface="+mj-ea"/>
          <a:cs typeface="+mj-cs"/>
        </a:defRPr>
      </a:lvl1pPr>
      <a:lvl2pPr algn="ctr" rtl="0" eaLnBrk="1" fontAlgn="base" hangingPunct="1">
        <a:lnSpc>
          <a:spcPct val="90000"/>
        </a:lnSpc>
        <a:spcBef>
          <a:spcPct val="0"/>
        </a:spcBef>
        <a:spcAft>
          <a:spcPct val="0"/>
        </a:spcAft>
        <a:defRPr sz="3200" b="1">
          <a:solidFill>
            <a:schemeClr val="accent2"/>
          </a:solidFill>
          <a:latin typeface="Trebuchet MS" pitchFamily="34" charset="0"/>
        </a:defRPr>
      </a:lvl2pPr>
      <a:lvl3pPr algn="ctr" rtl="0" eaLnBrk="1" fontAlgn="base" hangingPunct="1">
        <a:lnSpc>
          <a:spcPct val="90000"/>
        </a:lnSpc>
        <a:spcBef>
          <a:spcPct val="0"/>
        </a:spcBef>
        <a:spcAft>
          <a:spcPct val="0"/>
        </a:spcAft>
        <a:defRPr sz="3200" b="1">
          <a:solidFill>
            <a:schemeClr val="accent2"/>
          </a:solidFill>
          <a:latin typeface="Trebuchet MS" pitchFamily="34" charset="0"/>
        </a:defRPr>
      </a:lvl3pPr>
      <a:lvl4pPr algn="ctr" rtl="0" eaLnBrk="1" fontAlgn="base" hangingPunct="1">
        <a:lnSpc>
          <a:spcPct val="90000"/>
        </a:lnSpc>
        <a:spcBef>
          <a:spcPct val="0"/>
        </a:spcBef>
        <a:spcAft>
          <a:spcPct val="0"/>
        </a:spcAft>
        <a:defRPr sz="3200" b="1">
          <a:solidFill>
            <a:schemeClr val="accent2"/>
          </a:solidFill>
          <a:latin typeface="Trebuchet MS" pitchFamily="34" charset="0"/>
        </a:defRPr>
      </a:lvl4pPr>
      <a:lvl5pPr algn="ctr" rtl="0" eaLnBrk="1" fontAlgn="base" hangingPunct="1">
        <a:lnSpc>
          <a:spcPct val="90000"/>
        </a:lnSpc>
        <a:spcBef>
          <a:spcPct val="0"/>
        </a:spcBef>
        <a:spcAft>
          <a:spcPct val="0"/>
        </a:spcAft>
        <a:defRPr sz="3200" b="1">
          <a:solidFill>
            <a:schemeClr val="accent2"/>
          </a:solidFill>
          <a:latin typeface="Trebuchet MS" pitchFamily="34" charset="0"/>
        </a:defRPr>
      </a:lvl5pPr>
      <a:lvl6pPr marL="457200" algn="ctr" rtl="0" eaLnBrk="1" fontAlgn="base" hangingPunct="1">
        <a:lnSpc>
          <a:spcPct val="90000"/>
        </a:lnSpc>
        <a:spcBef>
          <a:spcPct val="0"/>
        </a:spcBef>
        <a:spcAft>
          <a:spcPct val="0"/>
        </a:spcAft>
        <a:defRPr sz="3200" b="1">
          <a:solidFill>
            <a:schemeClr val="accent2"/>
          </a:solidFill>
          <a:latin typeface="Trebuchet MS" pitchFamily="34" charset="0"/>
        </a:defRPr>
      </a:lvl6pPr>
      <a:lvl7pPr marL="914400" algn="ctr" rtl="0" eaLnBrk="1" fontAlgn="base" hangingPunct="1">
        <a:lnSpc>
          <a:spcPct val="90000"/>
        </a:lnSpc>
        <a:spcBef>
          <a:spcPct val="0"/>
        </a:spcBef>
        <a:spcAft>
          <a:spcPct val="0"/>
        </a:spcAft>
        <a:defRPr sz="3200" b="1">
          <a:solidFill>
            <a:schemeClr val="accent2"/>
          </a:solidFill>
          <a:latin typeface="Trebuchet MS" pitchFamily="34" charset="0"/>
        </a:defRPr>
      </a:lvl7pPr>
      <a:lvl8pPr marL="1371600" algn="ctr" rtl="0" eaLnBrk="1" fontAlgn="base" hangingPunct="1">
        <a:lnSpc>
          <a:spcPct val="90000"/>
        </a:lnSpc>
        <a:spcBef>
          <a:spcPct val="0"/>
        </a:spcBef>
        <a:spcAft>
          <a:spcPct val="0"/>
        </a:spcAft>
        <a:defRPr sz="3200" b="1">
          <a:solidFill>
            <a:schemeClr val="accent2"/>
          </a:solidFill>
          <a:latin typeface="Trebuchet MS" pitchFamily="34" charset="0"/>
        </a:defRPr>
      </a:lvl8pPr>
      <a:lvl9pPr marL="1828800" algn="ctr" rtl="0" eaLnBrk="1" fontAlgn="base" hangingPunct="1">
        <a:lnSpc>
          <a:spcPct val="90000"/>
        </a:lnSpc>
        <a:spcBef>
          <a:spcPct val="0"/>
        </a:spcBef>
        <a:spcAft>
          <a:spcPct val="0"/>
        </a:spcAft>
        <a:defRPr sz="3200" b="1">
          <a:solidFill>
            <a:schemeClr val="accent2"/>
          </a:solidFill>
          <a:latin typeface="Trebuchet MS"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sz="2000">
          <a:solidFill>
            <a:srgbClr val="996600"/>
          </a:solidFill>
          <a:latin typeface="+mn-lt"/>
        </a:defRPr>
      </a:lvl2pPr>
      <a:lvl3pPr marL="1143000" indent="-228600" algn="l" rtl="0" eaLnBrk="1" fontAlgn="base" hangingPunct="1">
        <a:spcBef>
          <a:spcPct val="20000"/>
        </a:spcBef>
        <a:spcAft>
          <a:spcPct val="0"/>
        </a:spcAft>
        <a:buFont typeface="Calibri" pitchFamily="34" charset="0"/>
        <a:buChar char="§"/>
        <a:defRPr>
          <a:solidFill>
            <a:srgbClr val="808000"/>
          </a:solidFill>
          <a:latin typeface="+mn-lt"/>
        </a:defRPr>
      </a:lvl3pPr>
      <a:lvl4pPr marL="1600200" indent="-228600" algn="l" rtl="0" eaLnBrk="1" fontAlgn="base" hangingPunct="1">
        <a:spcBef>
          <a:spcPct val="20000"/>
        </a:spcBef>
        <a:spcAft>
          <a:spcPct val="0"/>
        </a:spcAft>
        <a:buFont typeface="Calibri" pitchFamily="34" charset="0"/>
        <a:buChar char="§"/>
        <a:defRPr sz="1600">
          <a:solidFill>
            <a:srgbClr val="008080"/>
          </a:solidFill>
          <a:latin typeface="+mn-lt"/>
        </a:defRPr>
      </a:lvl4pPr>
      <a:lvl5pPr marL="2057400" indent="-228600" algn="l" rtl="0" eaLnBrk="1" fontAlgn="base" hangingPunct="1">
        <a:spcBef>
          <a:spcPct val="20000"/>
        </a:spcBef>
        <a:spcAft>
          <a:spcPct val="0"/>
        </a:spcAft>
        <a:buFont typeface="Calibri" pitchFamily="34" charset="0"/>
        <a:buChar char="§"/>
        <a:defRPr sz="1600">
          <a:solidFill>
            <a:srgbClr val="339966"/>
          </a:solidFill>
          <a:latin typeface="+mn-lt"/>
        </a:defRPr>
      </a:lvl5pPr>
      <a:lvl6pPr marL="2514600" indent="-228600" algn="l" rtl="0" eaLnBrk="1" fontAlgn="base" hangingPunct="1">
        <a:spcBef>
          <a:spcPct val="20000"/>
        </a:spcBef>
        <a:spcAft>
          <a:spcPct val="0"/>
        </a:spcAft>
        <a:buFont typeface="Calibri" pitchFamily="34" charset="0"/>
        <a:buChar char="§"/>
        <a:defRPr sz="1600">
          <a:solidFill>
            <a:srgbClr val="339966"/>
          </a:solidFill>
          <a:latin typeface="+mn-lt"/>
        </a:defRPr>
      </a:lvl6pPr>
      <a:lvl7pPr marL="2971800" indent="-228600" algn="l" rtl="0" eaLnBrk="1" fontAlgn="base" hangingPunct="1">
        <a:spcBef>
          <a:spcPct val="20000"/>
        </a:spcBef>
        <a:spcAft>
          <a:spcPct val="0"/>
        </a:spcAft>
        <a:buFont typeface="Calibri" pitchFamily="34" charset="0"/>
        <a:buChar char="§"/>
        <a:defRPr sz="1600">
          <a:solidFill>
            <a:srgbClr val="339966"/>
          </a:solidFill>
          <a:latin typeface="+mn-lt"/>
        </a:defRPr>
      </a:lvl7pPr>
      <a:lvl8pPr marL="3429000" indent="-228600" algn="l" rtl="0" eaLnBrk="1" fontAlgn="base" hangingPunct="1">
        <a:spcBef>
          <a:spcPct val="20000"/>
        </a:spcBef>
        <a:spcAft>
          <a:spcPct val="0"/>
        </a:spcAft>
        <a:buFont typeface="Calibri" pitchFamily="34" charset="0"/>
        <a:buChar char="§"/>
        <a:defRPr sz="1600">
          <a:solidFill>
            <a:srgbClr val="339966"/>
          </a:solidFill>
          <a:latin typeface="+mn-lt"/>
        </a:defRPr>
      </a:lvl8pPr>
      <a:lvl9pPr marL="3886200" indent="-228600" algn="l" rtl="0" eaLnBrk="1" fontAlgn="base" hangingPunct="1">
        <a:spcBef>
          <a:spcPct val="20000"/>
        </a:spcBef>
        <a:spcAft>
          <a:spcPct val="0"/>
        </a:spcAft>
        <a:buFont typeface="Calibri" pitchFamily="34" charset="0"/>
        <a:buChar char="§"/>
        <a:defRPr sz="1600">
          <a:solidFill>
            <a:srgbClr val="339966"/>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FR" dirty="0" smtClean="0"/>
              <a:t>Le RIFSEEP</a:t>
            </a:r>
            <a:endParaRPr lang="fr-FR" dirty="0"/>
          </a:p>
        </p:txBody>
      </p:sp>
      <p:sp>
        <p:nvSpPr>
          <p:cNvPr id="3" name="Espace réservé du texte 2"/>
          <p:cNvSpPr>
            <a:spLocks noGrp="1"/>
          </p:cNvSpPr>
          <p:nvPr>
            <p:ph type="body" sz="quarter" idx="14"/>
          </p:nvPr>
        </p:nvSpPr>
        <p:spPr/>
        <p:txBody>
          <a:bodyPr/>
          <a:lstStyle/>
          <a:p>
            <a:r>
              <a:rPr lang="fr-FR" sz="1800" b="1" smtClean="0"/>
              <a:t>6 juillet 2016</a:t>
            </a:r>
            <a:endParaRPr lang="fr-FR" sz="1800" b="1" dirty="0"/>
          </a:p>
        </p:txBody>
      </p:sp>
    </p:spTree>
    <p:extLst>
      <p:ext uri="{BB962C8B-B14F-4D97-AF65-F5344CB8AC3E}">
        <p14:creationId xmlns:p14="http://schemas.microsoft.com/office/powerpoint/2010/main" val="822640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à coins arrondis 15"/>
          <p:cNvSpPr/>
          <p:nvPr/>
        </p:nvSpPr>
        <p:spPr bwMode="auto">
          <a:xfrm>
            <a:off x="5148064" y="2054324"/>
            <a:ext cx="1314832" cy="726524"/>
          </a:xfrm>
          <a:prstGeom prst="roundRect">
            <a:avLst/>
          </a:prstGeom>
          <a:solidFill>
            <a:srgbClr val="3D77EB">
              <a:alpha val="76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800" dirty="0" smtClean="0">
                <a:solidFill>
                  <a:schemeClr val="bg1"/>
                </a:solidFill>
              </a:rPr>
              <a:t>Les modes de calcul des enveloppes seront identiques et la base juridique unique</a:t>
            </a:r>
            <a:endParaRPr kumimoji="0" lang="fr-FR" sz="800" b="0" i="0" u="none" strike="noStrike" cap="none" normalizeH="0" baseline="0" dirty="0" smtClean="0">
              <a:ln>
                <a:noFill/>
              </a:ln>
              <a:solidFill>
                <a:schemeClr val="bg1"/>
              </a:solidFill>
              <a:effectLst/>
            </a:endParaRPr>
          </a:p>
        </p:txBody>
      </p:sp>
      <p:sp>
        <p:nvSpPr>
          <p:cNvPr id="18" name="Rectangle à coins arrondis 17"/>
          <p:cNvSpPr/>
          <p:nvPr/>
        </p:nvSpPr>
        <p:spPr bwMode="auto">
          <a:xfrm>
            <a:off x="5148064" y="4869160"/>
            <a:ext cx="1314832" cy="726524"/>
          </a:xfrm>
          <a:prstGeom prst="roundRect">
            <a:avLst/>
          </a:prstGeom>
          <a:solidFill>
            <a:srgbClr val="C00000">
              <a:alpha val="67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800" dirty="0" smtClean="0">
                <a:solidFill>
                  <a:schemeClr val="bg1"/>
                </a:solidFill>
              </a:rPr>
              <a:t>Mêmes règles d’abattement pour tous, mêmes cadencements, </a:t>
            </a:r>
            <a:endParaRPr kumimoji="0" lang="fr-FR" sz="800" b="0" i="0" u="none" strike="noStrike" cap="none" normalizeH="0" baseline="0" dirty="0" smtClean="0">
              <a:ln>
                <a:noFill/>
              </a:ln>
              <a:solidFill>
                <a:schemeClr val="bg1"/>
              </a:solidFill>
              <a:effectLst/>
            </a:endParaRPr>
          </a:p>
        </p:txBody>
      </p:sp>
      <p:sp>
        <p:nvSpPr>
          <p:cNvPr id="17" name="Rectangle à coins arrondis 16"/>
          <p:cNvSpPr/>
          <p:nvPr/>
        </p:nvSpPr>
        <p:spPr bwMode="auto">
          <a:xfrm>
            <a:off x="2195736" y="4864103"/>
            <a:ext cx="1314832" cy="726524"/>
          </a:xfrm>
          <a:prstGeom prst="roundRect">
            <a:avLst/>
          </a:prstGeom>
          <a:solidFill>
            <a:srgbClr val="92D050">
              <a:alpha val="8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800" smtClean="0">
                <a:solidFill>
                  <a:schemeClr val="bg1"/>
                </a:solidFill>
              </a:rPr>
              <a:t>Les agents auront une nouvelle perspective d’évolution de leur niveau indemnitaire</a:t>
            </a:r>
            <a:endParaRPr kumimoji="0" lang="fr-FR" sz="800" b="0" i="0" u="none" strike="noStrike" cap="none" normalizeH="0" baseline="0" smtClean="0">
              <a:ln>
                <a:noFill/>
              </a:ln>
              <a:solidFill>
                <a:schemeClr val="bg1"/>
              </a:solidFill>
              <a:effectLst/>
            </a:endParaRPr>
          </a:p>
        </p:txBody>
      </p:sp>
      <p:sp>
        <p:nvSpPr>
          <p:cNvPr id="4" name="Espace réservé du texte 3"/>
          <p:cNvSpPr>
            <a:spLocks noGrp="1"/>
          </p:cNvSpPr>
          <p:nvPr>
            <p:ph type="body" sz="quarter" idx="17"/>
          </p:nvPr>
        </p:nvSpPr>
        <p:spPr/>
        <p:txBody>
          <a:bodyPr/>
          <a:lstStyle/>
          <a:p>
            <a:r>
              <a:rPr lang="fr-FR" dirty="0" smtClean="0"/>
              <a:t>RIFSEEP </a:t>
            </a:r>
            <a:r>
              <a:rPr lang="fr-FR" smtClean="0"/>
              <a:t>: rappel des objectifs du RIFSEEP</a:t>
            </a:r>
            <a:endParaRPr lang="fr-FR" sz="2800" b="1" cap="none" dirty="0"/>
          </a:p>
        </p:txBody>
      </p:sp>
      <p:sp>
        <p:nvSpPr>
          <p:cNvPr id="11" name="Rectangle à coins arrondis 10"/>
          <p:cNvSpPr/>
          <p:nvPr/>
        </p:nvSpPr>
        <p:spPr bwMode="auto">
          <a:xfrm>
            <a:off x="2339752" y="2067292"/>
            <a:ext cx="1314832" cy="726524"/>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sz="800" smtClean="0">
                <a:solidFill>
                  <a:schemeClr val="bg1"/>
                </a:solidFill>
              </a:rPr>
              <a:t>Diminution du nombre de rubriques sur le bullletin de paie</a:t>
            </a:r>
            <a:endParaRPr kumimoji="0" lang="fr-FR" sz="800" b="0" i="0" u="none" strike="noStrike" cap="none" normalizeH="0" baseline="0" smtClean="0">
              <a:ln>
                <a:noFill/>
              </a:ln>
              <a:solidFill>
                <a:schemeClr val="bg1"/>
              </a:solidFill>
              <a:effectLst/>
            </a:endParaRPr>
          </a:p>
        </p:txBody>
      </p:sp>
      <p:graphicFrame>
        <p:nvGraphicFramePr>
          <p:cNvPr id="10" name="Graphique 9"/>
          <p:cNvGraphicFramePr>
            <a:graphicFrameLocks/>
          </p:cNvGraphicFramePr>
          <p:nvPr>
            <p:extLst>
              <p:ext uri="{D42A27DB-BD31-4B8C-83A1-F6EECF244321}">
                <p14:modId xmlns:p14="http://schemas.microsoft.com/office/powerpoint/2010/main" val="3973932233"/>
              </p:ext>
            </p:extLst>
          </p:nvPr>
        </p:nvGraphicFramePr>
        <p:xfrm>
          <a:off x="1763688" y="2276872"/>
          <a:ext cx="5158740" cy="30822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501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7"/>
          </p:nvPr>
        </p:nvSpPr>
        <p:spPr/>
        <p:txBody>
          <a:bodyPr/>
          <a:lstStyle/>
          <a:p>
            <a:r>
              <a:rPr lang="fr-FR" sz="2400" b="1" cap="none" smtClean="0"/>
              <a:t>La structure du RIFSEEP</a:t>
            </a:r>
            <a:endParaRPr lang="fr-FR" sz="2400" b="1" cap="none" dirty="0"/>
          </a:p>
        </p:txBody>
      </p:sp>
      <p:sp>
        <p:nvSpPr>
          <p:cNvPr id="11" name="Rectangle à coins arrondis 10"/>
          <p:cNvSpPr/>
          <p:nvPr/>
        </p:nvSpPr>
        <p:spPr>
          <a:xfrm>
            <a:off x="1177548" y="4633788"/>
            <a:ext cx="1944215" cy="119556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fontAlgn="auto" hangingPunct="1">
              <a:spcBef>
                <a:spcPts val="0"/>
              </a:spcBef>
              <a:spcAft>
                <a:spcPts val="0"/>
              </a:spcAft>
              <a:defRPr/>
            </a:pPr>
            <a:r>
              <a:rPr lang="fr-FR" altLang="fr-FR" sz="2000" b="1" dirty="0" smtClean="0">
                <a:solidFill>
                  <a:schemeClr val="bg1"/>
                </a:solidFill>
              </a:rPr>
              <a:t>COMPLEMENT</a:t>
            </a:r>
          </a:p>
          <a:p>
            <a:pPr algn="ctr" eaLnBrk="1" fontAlgn="auto" hangingPunct="1">
              <a:spcBef>
                <a:spcPts val="0"/>
              </a:spcBef>
              <a:spcAft>
                <a:spcPts val="0"/>
              </a:spcAft>
              <a:defRPr/>
            </a:pPr>
            <a:r>
              <a:rPr lang="fr-FR" altLang="fr-FR" sz="1400" b="1" dirty="0" smtClean="0">
                <a:solidFill>
                  <a:schemeClr val="bg1"/>
                </a:solidFill>
              </a:rPr>
              <a:t>Engagement professionnel</a:t>
            </a:r>
          </a:p>
          <a:p>
            <a:pPr algn="ctr" eaLnBrk="1" fontAlgn="auto" hangingPunct="1">
              <a:spcBef>
                <a:spcPts val="0"/>
              </a:spcBef>
              <a:spcAft>
                <a:spcPts val="0"/>
              </a:spcAft>
              <a:defRPr/>
            </a:pPr>
            <a:r>
              <a:rPr lang="fr-FR" altLang="fr-FR" sz="1400" b="1" dirty="0" smtClean="0">
                <a:solidFill>
                  <a:schemeClr val="bg1"/>
                </a:solidFill>
              </a:rPr>
              <a:t>Versé en une seule fois</a:t>
            </a:r>
            <a:endParaRPr lang="fr-FR" altLang="fr-FR" sz="1400" b="1" dirty="0">
              <a:solidFill>
                <a:schemeClr val="bg1"/>
              </a:solidFill>
            </a:endParaRPr>
          </a:p>
        </p:txBody>
      </p:sp>
      <p:sp>
        <p:nvSpPr>
          <p:cNvPr id="12" name="Rectangle à coins arrondis 11"/>
          <p:cNvSpPr/>
          <p:nvPr/>
        </p:nvSpPr>
        <p:spPr>
          <a:xfrm>
            <a:off x="1105538" y="2264286"/>
            <a:ext cx="2016225" cy="2246769"/>
          </a:xfrm>
          <a:prstGeom prst="roundRect">
            <a:avLst/>
          </a:prstGeom>
          <a:solidFill>
            <a:srgbClr val="0046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fontAlgn="auto" hangingPunct="1">
              <a:spcBef>
                <a:spcPts val="0"/>
              </a:spcBef>
              <a:spcAft>
                <a:spcPts val="0"/>
              </a:spcAft>
              <a:defRPr/>
            </a:pPr>
            <a:r>
              <a:rPr lang="fr-FR" altLang="fr-FR" b="1" dirty="0" smtClean="0">
                <a:solidFill>
                  <a:schemeClr val="bg1"/>
                </a:solidFill>
              </a:rPr>
              <a:t>IFSE</a:t>
            </a:r>
          </a:p>
          <a:p>
            <a:pPr algn="ctr" eaLnBrk="1" fontAlgn="auto" hangingPunct="1">
              <a:spcBef>
                <a:spcPts val="0"/>
              </a:spcBef>
              <a:spcAft>
                <a:spcPts val="0"/>
              </a:spcAft>
              <a:defRPr/>
            </a:pPr>
            <a:endParaRPr lang="fr-FR" altLang="fr-FR" sz="1400" b="1" dirty="0" smtClean="0">
              <a:solidFill>
                <a:schemeClr val="bg1"/>
              </a:solidFill>
            </a:endParaRPr>
          </a:p>
          <a:p>
            <a:pPr algn="ctr" eaLnBrk="1" fontAlgn="auto" hangingPunct="1">
              <a:spcBef>
                <a:spcPts val="0"/>
              </a:spcBef>
              <a:spcAft>
                <a:spcPts val="0"/>
              </a:spcAft>
              <a:defRPr/>
            </a:pPr>
            <a:r>
              <a:rPr lang="fr-FR" altLang="fr-FR" sz="1400" b="1" dirty="0" smtClean="0">
                <a:solidFill>
                  <a:schemeClr val="bg1"/>
                </a:solidFill>
              </a:rPr>
              <a:t>Indemnité de fonctions, sujétions et expertise</a:t>
            </a:r>
          </a:p>
          <a:p>
            <a:pPr algn="ctr" eaLnBrk="1" fontAlgn="auto" hangingPunct="1">
              <a:spcBef>
                <a:spcPts val="0"/>
              </a:spcBef>
              <a:spcAft>
                <a:spcPts val="0"/>
              </a:spcAft>
              <a:defRPr/>
            </a:pPr>
            <a:r>
              <a:rPr lang="fr-FR" altLang="fr-FR" sz="1400" b="1" dirty="0" smtClean="0">
                <a:solidFill>
                  <a:schemeClr val="bg1"/>
                </a:solidFill>
              </a:rPr>
              <a:t>Versée </a:t>
            </a:r>
            <a:r>
              <a:rPr lang="fr-FR" altLang="fr-FR" sz="1400" b="1" dirty="0">
                <a:solidFill>
                  <a:schemeClr val="bg1"/>
                </a:solidFill>
              </a:rPr>
              <a:t>mensuellement</a:t>
            </a:r>
          </a:p>
          <a:p>
            <a:pPr algn="ctr" eaLnBrk="1" fontAlgn="auto" hangingPunct="1">
              <a:spcBef>
                <a:spcPts val="0"/>
              </a:spcBef>
              <a:spcAft>
                <a:spcPts val="0"/>
              </a:spcAft>
              <a:defRPr/>
            </a:pPr>
            <a:endParaRPr lang="fr-FR" altLang="fr-FR" sz="1400" b="1" dirty="0" smtClean="0">
              <a:solidFill>
                <a:schemeClr val="bg1"/>
              </a:solidFill>
            </a:endParaRPr>
          </a:p>
        </p:txBody>
      </p:sp>
      <p:sp>
        <p:nvSpPr>
          <p:cNvPr id="13" name="ZoneTexte 12"/>
          <p:cNvSpPr txBox="1"/>
          <p:nvPr/>
        </p:nvSpPr>
        <p:spPr>
          <a:xfrm>
            <a:off x="303382" y="786984"/>
            <a:ext cx="8589095" cy="738664"/>
          </a:xfrm>
          <a:prstGeom prst="rect">
            <a:avLst/>
          </a:prstGeom>
          <a:noFill/>
        </p:spPr>
        <p:txBody>
          <a:bodyPr wrap="square" rtlCol="0">
            <a:spAutoFit/>
          </a:bodyPr>
          <a:lstStyle/>
          <a:p>
            <a:pPr algn="just"/>
            <a:r>
              <a:rPr lang="fr-FR" sz="1400">
                <a:solidFill>
                  <a:srgbClr val="00467A"/>
                </a:solidFill>
                <a:latin typeface="Calibri" panose="020F0502020204030204" pitchFamily="34" charset="0"/>
              </a:rPr>
              <a:t>Le </a:t>
            </a:r>
            <a:r>
              <a:rPr lang="fr-FR" sz="1400" smtClean="0">
                <a:solidFill>
                  <a:srgbClr val="00467A"/>
                </a:solidFill>
                <a:latin typeface="Calibri" panose="020F0502020204030204" pitchFamily="34" charset="0"/>
              </a:rPr>
              <a:t>RIFSEEP est composé de :</a:t>
            </a:r>
          </a:p>
          <a:p>
            <a:pPr marL="285750" indent="-285750" algn="just">
              <a:buFont typeface="Arial" panose="020B0604020202020204" pitchFamily="34" charset="0"/>
              <a:buChar char="•"/>
            </a:pPr>
            <a:r>
              <a:rPr lang="fr-FR" sz="1400" b="1" smtClean="0">
                <a:solidFill>
                  <a:srgbClr val="00467A"/>
                </a:solidFill>
                <a:latin typeface="Calibri" panose="020F0502020204030204" pitchFamily="34" charset="0"/>
              </a:rPr>
              <a:t>L’IFSE </a:t>
            </a:r>
            <a:r>
              <a:rPr lang="fr-FR" sz="1400" dirty="0" smtClean="0">
                <a:solidFill>
                  <a:srgbClr val="00467A"/>
                </a:solidFill>
                <a:latin typeface="Calibri" panose="020F0502020204030204" pitchFamily="34" charset="0"/>
              </a:rPr>
              <a:t>qui constitue l’indemnité </a:t>
            </a:r>
            <a:r>
              <a:rPr lang="fr-FR" sz="1400" smtClean="0">
                <a:solidFill>
                  <a:srgbClr val="00467A"/>
                </a:solidFill>
                <a:latin typeface="Calibri" panose="020F0502020204030204" pitchFamily="34" charset="0"/>
              </a:rPr>
              <a:t>principale </a:t>
            </a:r>
          </a:p>
          <a:p>
            <a:pPr marL="285750" indent="-285750" algn="just">
              <a:buFont typeface="Arial" panose="020B0604020202020204" pitchFamily="34" charset="0"/>
              <a:buChar char="•"/>
            </a:pPr>
            <a:r>
              <a:rPr lang="fr-FR" sz="1400" b="1" smtClean="0">
                <a:solidFill>
                  <a:srgbClr val="00467A"/>
                </a:solidFill>
                <a:latin typeface="Calibri" panose="020F0502020204030204" pitchFamily="34" charset="0"/>
              </a:rPr>
              <a:t>Le complément</a:t>
            </a:r>
            <a:r>
              <a:rPr lang="fr-FR" sz="1400" smtClean="0">
                <a:solidFill>
                  <a:srgbClr val="00467A"/>
                </a:solidFill>
                <a:latin typeface="Calibri" panose="020F0502020204030204" pitchFamily="34" charset="0"/>
              </a:rPr>
              <a:t> indemnitaire (CIA).</a:t>
            </a:r>
            <a:endParaRPr lang="fr-FR" sz="1400" baseline="0" dirty="0" smtClean="0">
              <a:solidFill>
                <a:srgbClr val="00467A"/>
              </a:solidFill>
              <a:latin typeface="Calibri" panose="020F0502020204030204" pitchFamily="34" charset="0"/>
            </a:endParaRPr>
          </a:p>
        </p:txBody>
      </p:sp>
      <p:sp>
        <p:nvSpPr>
          <p:cNvPr id="16" name="Rectangle à coins arrondis 15"/>
          <p:cNvSpPr/>
          <p:nvPr/>
        </p:nvSpPr>
        <p:spPr>
          <a:xfrm>
            <a:off x="889515" y="1648122"/>
            <a:ext cx="4464497" cy="4392488"/>
          </a:xfrm>
          <a:prstGeom prst="roundRect">
            <a:avLst/>
          </a:prstGeom>
          <a:noFill/>
          <a:ln w="44450">
            <a:solidFill>
              <a:schemeClr val="accent2">
                <a:alpha val="9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fontAlgn="auto" hangingPunct="1">
              <a:spcBef>
                <a:spcPts val="0"/>
              </a:spcBef>
              <a:spcAft>
                <a:spcPts val="0"/>
              </a:spcAft>
              <a:defRPr/>
            </a:pPr>
            <a:endParaRPr lang="fr-FR" altLang="fr-FR" sz="1400" b="1" dirty="0" smtClean="0">
              <a:solidFill>
                <a:schemeClr val="bg1"/>
              </a:solidFill>
            </a:endParaRPr>
          </a:p>
        </p:txBody>
      </p:sp>
      <p:sp>
        <p:nvSpPr>
          <p:cNvPr id="17" name="Rectangle à coins arrondis 16"/>
          <p:cNvSpPr/>
          <p:nvPr/>
        </p:nvSpPr>
        <p:spPr>
          <a:xfrm>
            <a:off x="3615144" y="2348880"/>
            <a:ext cx="1512167" cy="2177169"/>
          </a:xfrm>
          <a:prstGeom prst="roundRect">
            <a:avLst/>
          </a:prstGeom>
          <a:noFill/>
          <a:ln w="44450">
            <a:solidFill>
              <a:schemeClr val="accent2">
                <a:alpha val="9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fontAlgn="auto" hangingPunct="1">
              <a:spcBef>
                <a:spcPts val="0"/>
              </a:spcBef>
              <a:spcAft>
                <a:spcPts val="0"/>
              </a:spcAft>
              <a:defRPr/>
            </a:pPr>
            <a:endParaRPr lang="fr-FR" altLang="fr-FR" sz="1050" b="1" dirty="0" smtClean="0">
              <a:solidFill>
                <a:schemeClr val="accent2"/>
              </a:solidFill>
            </a:endParaRPr>
          </a:p>
          <a:p>
            <a:pPr eaLnBrk="1" fontAlgn="auto" hangingPunct="1">
              <a:spcBef>
                <a:spcPts val="0"/>
              </a:spcBef>
              <a:spcAft>
                <a:spcPts val="0"/>
              </a:spcAft>
              <a:defRPr/>
            </a:pPr>
            <a:r>
              <a:rPr lang="fr-FR" altLang="fr-FR" sz="1100" b="1" dirty="0">
                <a:solidFill>
                  <a:schemeClr val="accent2"/>
                </a:solidFill>
              </a:rPr>
              <a:t>Regroupe la plupart des indemnités, primes </a:t>
            </a:r>
            <a:r>
              <a:rPr lang="fr-FR" altLang="fr-FR" sz="1100" b="1" dirty="0" smtClean="0">
                <a:solidFill>
                  <a:schemeClr val="accent2"/>
                </a:solidFill>
              </a:rPr>
              <a:t> et sujétions, </a:t>
            </a:r>
            <a:r>
              <a:rPr lang="fr-FR" altLang="fr-FR" sz="1100" b="1" dirty="0">
                <a:solidFill>
                  <a:schemeClr val="accent2"/>
                </a:solidFill>
              </a:rPr>
              <a:t>versées dans le dispositif actuel</a:t>
            </a:r>
          </a:p>
          <a:p>
            <a:pPr eaLnBrk="1" fontAlgn="auto" hangingPunct="1">
              <a:spcBef>
                <a:spcPts val="0"/>
              </a:spcBef>
              <a:spcAft>
                <a:spcPts val="0"/>
              </a:spcAft>
              <a:defRPr/>
            </a:pPr>
            <a:r>
              <a:rPr lang="fr-FR" altLang="fr-FR" sz="1100" b="1" dirty="0">
                <a:solidFill>
                  <a:schemeClr val="accent2"/>
                </a:solidFill>
              </a:rPr>
              <a:t>(ex : IAT1, IAT2, IAT3, </a:t>
            </a:r>
            <a:r>
              <a:rPr lang="fr-FR" altLang="fr-FR" sz="1100" b="1" dirty="0" smtClean="0">
                <a:solidFill>
                  <a:schemeClr val="accent2"/>
                </a:solidFill>
              </a:rPr>
              <a:t>PFR</a:t>
            </a:r>
            <a:r>
              <a:rPr lang="fr-FR" altLang="fr-FR" sz="1100" b="1" dirty="0">
                <a:solidFill>
                  <a:schemeClr val="accent2"/>
                </a:solidFill>
              </a:rPr>
              <a:t>, </a:t>
            </a:r>
            <a:r>
              <a:rPr lang="fr-FR" altLang="fr-FR" sz="1100" b="1" dirty="0" smtClean="0">
                <a:solidFill>
                  <a:schemeClr val="accent2"/>
                </a:solidFill>
              </a:rPr>
              <a:t>prime </a:t>
            </a:r>
            <a:r>
              <a:rPr lang="fr-FR" altLang="fr-FR" sz="1100" b="1" dirty="0">
                <a:solidFill>
                  <a:schemeClr val="accent2"/>
                </a:solidFill>
              </a:rPr>
              <a:t>de technicité, IFTS des services déconcentrés,…)</a:t>
            </a:r>
            <a:endParaRPr lang="fr-FR" altLang="fr-FR" sz="1100" b="1" dirty="0" smtClean="0">
              <a:solidFill>
                <a:schemeClr val="accent2"/>
              </a:solidFill>
            </a:endParaRPr>
          </a:p>
          <a:p>
            <a:pPr eaLnBrk="1" fontAlgn="auto" hangingPunct="1">
              <a:spcBef>
                <a:spcPts val="0"/>
              </a:spcBef>
              <a:spcAft>
                <a:spcPts val="0"/>
              </a:spcAft>
              <a:defRPr/>
            </a:pPr>
            <a:endParaRPr lang="fr-FR" altLang="fr-FR" sz="1050" b="1" dirty="0">
              <a:solidFill>
                <a:schemeClr val="accent2"/>
              </a:solidFill>
            </a:endParaRPr>
          </a:p>
          <a:p>
            <a:pPr eaLnBrk="1" fontAlgn="auto" hangingPunct="1">
              <a:spcBef>
                <a:spcPts val="0"/>
              </a:spcBef>
              <a:spcAft>
                <a:spcPts val="0"/>
              </a:spcAft>
              <a:defRPr/>
            </a:pPr>
            <a:endParaRPr lang="fr-FR" altLang="fr-FR" sz="1050" b="1" dirty="0">
              <a:solidFill>
                <a:schemeClr val="accent2"/>
              </a:solidFill>
            </a:endParaRPr>
          </a:p>
          <a:p>
            <a:pPr eaLnBrk="1" fontAlgn="auto" hangingPunct="1">
              <a:spcBef>
                <a:spcPts val="0"/>
              </a:spcBef>
              <a:spcAft>
                <a:spcPts val="0"/>
              </a:spcAft>
              <a:defRPr/>
            </a:pPr>
            <a:endParaRPr lang="fr-FR" altLang="fr-FR" sz="1400" b="1" dirty="0">
              <a:solidFill>
                <a:schemeClr val="bg1"/>
              </a:solidFill>
            </a:endParaRPr>
          </a:p>
        </p:txBody>
      </p:sp>
      <p:sp>
        <p:nvSpPr>
          <p:cNvPr id="18" name="Rectangle à coins arrondis 17"/>
          <p:cNvSpPr/>
          <p:nvPr/>
        </p:nvSpPr>
        <p:spPr>
          <a:xfrm>
            <a:off x="3635895" y="4771395"/>
            <a:ext cx="1512167" cy="920346"/>
          </a:xfrm>
          <a:prstGeom prst="roundRect">
            <a:avLst/>
          </a:prstGeom>
          <a:noFill/>
          <a:ln w="44450">
            <a:solidFill>
              <a:schemeClr val="accent1">
                <a:lumMod val="50000"/>
                <a:alpha val="9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fontAlgn="auto" hangingPunct="1">
              <a:spcBef>
                <a:spcPts val="0"/>
              </a:spcBef>
              <a:spcAft>
                <a:spcPts val="0"/>
              </a:spcAft>
              <a:defRPr/>
            </a:pPr>
            <a:r>
              <a:rPr lang="fr-FR" altLang="fr-FR" sz="1100" b="1" dirty="0">
                <a:solidFill>
                  <a:schemeClr val="accent2"/>
                </a:solidFill>
              </a:rPr>
              <a:t>Remplace les soldes de fin d’année</a:t>
            </a:r>
          </a:p>
        </p:txBody>
      </p:sp>
      <p:sp>
        <p:nvSpPr>
          <p:cNvPr id="3" name="Rectangle 2"/>
          <p:cNvSpPr/>
          <p:nvPr/>
        </p:nvSpPr>
        <p:spPr bwMode="auto">
          <a:xfrm>
            <a:off x="2509695" y="1796521"/>
            <a:ext cx="1224136" cy="40121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fontAlgn="auto" latinLnBrk="0">
              <a:lnSpc>
                <a:spcPct val="100000"/>
              </a:lnSpc>
              <a:spcBef>
                <a:spcPts val="0"/>
              </a:spcBef>
              <a:spcAft>
                <a:spcPts val="0"/>
              </a:spcAft>
              <a:buClrTx/>
              <a:buSzTx/>
              <a:buFontTx/>
              <a:buNone/>
              <a:tabLst/>
              <a:defRPr/>
            </a:pPr>
            <a:r>
              <a:rPr lang="fr-FR" sz="2400" b="1" dirty="0">
                <a:solidFill>
                  <a:schemeClr val="accent2"/>
                </a:solidFill>
                <a:latin typeface="Calibri" pitchFamily="34" charset="0"/>
                <a:ea typeface="MS PGothic" pitchFamily="34" charset="-128"/>
              </a:rPr>
              <a:t>RIFSEEP</a:t>
            </a:r>
          </a:p>
        </p:txBody>
      </p:sp>
      <p:sp>
        <p:nvSpPr>
          <p:cNvPr id="10" name="Ellipse 9"/>
          <p:cNvSpPr/>
          <p:nvPr/>
        </p:nvSpPr>
        <p:spPr bwMode="auto">
          <a:xfrm>
            <a:off x="6247150" y="1461546"/>
            <a:ext cx="1510164" cy="669950"/>
          </a:xfrm>
          <a:prstGeom prst="ellipse">
            <a:avLst/>
          </a:prstGeom>
          <a:solidFill>
            <a:srgbClr val="66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Heures supplémentaires</a:t>
            </a:r>
          </a:p>
        </p:txBody>
      </p:sp>
      <p:sp>
        <p:nvSpPr>
          <p:cNvPr id="14" name="Ellipse 13"/>
          <p:cNvSpPr/>
          <p:nvPr/>
        </p:nvSpPr>
        <p:spPr bwMode="auto">
          <a:xfrm>
            <a:off x="6545978" y="4389938"/>
            <a:ext cx="1020779" cy="574378"/>
          </a:xfrm>
          <a:prstGeom prst="ellipse">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Frais de mission</a:t>
            </a:r>
          </a:p>
        </p:txBody>
      </p:sp>
      <p:sp>
        <p:nvSpPr>
          <p:cNvPr id="15" name="Ellipse 14"/>
          <p:cNvSpPr/>
          <p:nvPr/>
        </p:nvSpPr>
        <p:spPr bwMode="auto">
          <a:xfrm>
            <a:off x="6535715" y="5547884"/>
            <a:ext cx="1131124" cy="397055"/>
          </a:xfrm>
          <a:prstGeom prst="ellipse">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GIPA</a:t>
            </a:r>
          </a:p>
        </p:txBody>
      </p:sp>
      <p:sp>
        <p:nvSpPr>
          <p:cNvPr id="19" name="Ellipse 18"/>
          <p:cNvSpPr/>
          <p:nvPr/>
        </p:nvSpPr>
        <p:spPr bwMode="auto">
          <a:xfrm>
            <a:off x="6509974" y="5038867"/>
            <a:ext cx="1056783" cy="363022"/>
          </a:xfrm>
          <a:prstGeom prst="ellipse">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NBI</a:t>
            </a:r>
          </a:p>
        </p:txBody>
      </p:sp>
      <p:sp>
        <p:nvSpPr>
          <p:cNvPr id="20" name="Ellipse 19"/>
          <p:cNvSpPr/>
          <p:nvPr/>
        </p:nvSpPr>
        <p:spPr bwMode="auto">
          <a:xfrm>
            <a:off x="6148954" y="692696"/>
            <a:ext cx="1615657" cy="738525"/>
          </a:xfrm>
          <a:prstGeom prst="ellipse">
            <a:avLst/>
          </a:prstGeom>
          <a:solidFill>
            <a:srgbClr val="66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Sujétions liées au temps de travail</a:t>
            </a:r>
          </a:p>
        </p:txBody>
      </p:sp>
      <p:sp>
        <p:nvSpPr>
          <p:cNvPr id="21" name="Ellipse 20"/>
          <p:cNvSpPr/>
          <p:nvPr/>
        </p:nvSpPr>
        <p:spPr bwMode="auto">
          <a:xfrm>
            <a:off x="6190639" y="2194147"/>
            <a:ext cx="1566675" cy="586781"/>
          </a:xfrm>
          <a:prstGeom prst="ellipse">
            <a:avLst/>
          </a:prstGeom>
          <a:solidFill>
            <a:srgbClr val="6600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bg1"/>
                </a:solidFill>
                <a:effectLst/>
                <a:latin typeface="Arial" charset="0"/>
              </a:rPr>
              <a:t>Indemnités</a:t>
            </a:r>
            <a:r>
              <a:rPr kumimoji="0" lang="fr-FR" sz="1200" b="0" i="0" u="none" strike="noStrike" cap="none" normalizeH="0" dirty="0" smtClean="0">
                <a:ln>
                  <a:noFill/>
                </a:ln>
                <a:solidFill>
                  <a:schemeClr val="bg1"/>
                </a:solidFill>
                <a:effectLst/>
                <a:latin typeface="Arial" charset="0"/>
              </a:rPr>
              <a:t> diverses </a:t>
            </a:r>
            <a:endParaRPr kumimoji="0" lang="fr-FR" sz="900" b="0" i="0" u="none" strike="noStrike" cap="none" normalizeH="0" baseline="0" dirty="0" smtClean="0">
              <a:ln>
                <a:noFill/>
              </a:ln>
              <a:solidFill>
                <a:schemeClr val="bg1"/>
              </a:solidFill>
              <a:effectLst/>
              <a:latin typeface="Arial" charset="0"/>
            </a:endParaRPr>
          </a:p>
        </p:txBody>
      </p:sp>
      <p:sp>
        <p:nvSpPr>
          <p:cNvPr id="22" name="Ellipse 21"/>
          <p:cNvSpPr/>
          <p:nvPr/>
        </p:nvSpPr>
        <p:spPr bwMode="auto">
          <a:xfrm>
            <a:off x="6361994" y="2822507"/>
            <a:ext cx="1304845" cy="669950"/>
          </a:xfrm>
          <a:prstGeom prst="ellipse">
            <a:avLst/>
          </a:prstGeom>
          <a:solidFill>
            <a:srgbClr val="66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rPr>
              <a:t>Travaux insalubres</a:t>
            </a:r>
            <a:endParaRPr kumimoji="0" lang="fr-FR" sz="1100" b="0" i="0" u="none" strike="noStrike" cap="none" normalizeH="0" baseline="0" dirty="0" smtClean="0">
              <a:ln>
                <a:noFill/>
              </a:ln>
              <a:solidFill>
                <a:schemeClr val="bg1"/>
              </a:solidFill>
              <a:effectLst/>
              <a:latin typeface="Arial" charset="0"/>
            </a:endParaRPr>
          </a:p>
        </p:txBody>
      </p:sp>
      <p:sp>
        <p:nvSpPr>
          <p:cNvPr id="23" name="ZoneTexte 69"/>
          <p:cNvSpPr txBox="1"/>
          <p:nvPr/>
        </p:nvSpPr>
        <p:spPr>
          <a:xfrm>
            <a:off x="6876721" y="3987835"/>
            <a:ext cx="570736" cy="523220"/>
          </a:xfrm>
          <a:prstGeom prst="rect">
            <a:avLst/>
          </a:prstGeom>
          <a:noFill/>
        </p:spPr>
        <p:txBody>
          <a:bodyPr wrap="square" rtlCol="0">
            <a:spAutoFit/>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defTabSz="914400" rtl="0" eaLnBrk="1" fontAlgn="base" latinLnBrk="0" hangingPunct="1">
              <a:lnSpc>
                <a:spcPct val="100000"/>
              </a:lnSpc>
              <a:spcBef>
                <a:spcPct val="0"/>
              </a:spcBef>
              <a:spcAft>
                <a:spcPct val="0"/>
              </a:spcAft>
              <a:buClrTx/>
              <a:buSzTx/>
              <a:buFontTx/>
              <a:buNone/>
              <a:tabLst/>
            </a:pPr>
            <a:r>
              <a:rPr lang="fr-FR" sz="2800" b="1" baseline="0" dirty="0" smtClean="0">
                <a:solidFill>
                  <a:srgbClr val="00467A"/>
                </a:solidFill>
                <a:latin typeface="Calibri" panose="020F0502020204030204" pitchFamily="34" charset="0"/>
              </a:rPr>
              <a:t>+</a:t>
            </a:r>
          </a:p>
        </p:txBody>
      </p:sp>
      <p:sp>
        <p:nvSpPr>
          <p:cNvPr id="24" name="Ellipse 23"/>
          <p:cNvSpPr/>
          <p:nvPr/>
        </p:nvSpPr>
        <p:spPr bwMode="auto">
          <a:xfrm>
            <a:off x="6385942" y="3509391"/>
            <a:ext cx="1304845" cy="669950"/>
          </a:xfrm>
          <a:prstGeom prst="ellipse">
            <a:avLst/>
          </a:prstGeom>
          <a:solidFill>
            <a:srgbClr val="660066"/>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bg1"/>
                </a:solidFill>
                <a:effectLst/>
                <a:latin typeface="Arial" charset="0"/>
              </a:rPr>
              <a:t>Astreintes et permanences</a:t>
            </a:r>
          </a:p>
        </p:txBody>
      </p:sp>
    </p:spTree>
    <p:extLst>
      <p:ext uri="{BB962C8B-B14F-4D97-AF65-F5344CB8AC3E}">
        <p14:creationId xmlns:p14="http://schemas.microsoft.com/office/powerpoint/2010/main" val="2653450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7"/>
          </p:nvPr>
        </p:nvSpPr>
        <p:spPr/>
        <p:txBody>
          <a:bodyPr/>
          <a:lstStyle/>
          <a:p>
            <a:r>
              <a:rPr lang="fr-FR" dirty="0" smtClean="0"/>
              <a:t>MISE </a:t>
            </a:r>
            <a:r>
              <a:rPr lang="fr-FR" smtClean="0"/>
              <a:t>EN ŒUVRE du RIFSEEP</a:t>
            </a:r>
            <a:endParaRPr lang="fr-FR" sz="2800" b="1" cap="none" dirty="0"/>
          </a:p>
        </p:txBody>
      </p:sp>
      <p:sp>
        <p:nvSpPr>
          <p:cNvPr id="9" name="ZoneTexte 8"/>
          <p:cNvSpPr txBox="1"/>
          <p:nvPr/>
        </p:nvSpPr>
        <p:spPr>
          <a:xfrm>
            <a:off x="349092" y="1916832"/>
            <a:ext cx="8424936" cy="1569660"/>
          </a:xfrm>
          <a:prstGeom prst="rect">
            <a:avLst/>
          </a:prstGeom>
          <a:noFill/>
        </p:spPr>
        <p:txBody>
          <a:bodyPr wrap="square" rtlCol="0">
            <a:spAutoFit/>
          </a:bodyPr>
          <a:lstStyle/>
          <a:p>
            <a:pPr marL="285750" indent="-285750" algn="just">
              <a:buClr>
                <a:schemeClr val="accent1"/>
              </a:buClr>
              <a:buFont typeface="Arial" panose="020B0604020202020204" pitchFamily="34" charset="0"/>
              <a:buChar char="•"/>
            </a:pPr>
            <a:r>
              <a:rPr lang="fr-FR" sz="1600" dirty="0">
                <a:solidFill>
                  <a:srgbClr val="00467A"/>
                </a:solidFill>
                <a:latin typeface="Calibri" panose="020F0502020204030204" pitchFamily="34" charset="0"/>
              </a:rPr>
              <a:t>à </a:t>
            </a:r>
            <a:r>
              <a:rPr lang="fr-FR" sz="1600" dirty="0" smtClean="0">
                <a:solidFill>
                  <a:srgbClr val="00467A"/>
                </a:solidFill>
                <a:latin typeface="Calibri" panose="020F0502020204030204" pitchFamily="34" charset="0"/>
              </a:rPr>
              <a:t>la publication échelonnée et incomplète de tous les barèmes</a:t>
            </a:r>
            <a:endParaRPr lang="fr-FR" sz="1600" i="1" dirty="0" smtClean="0">
              <a:solidFill>
                <a:srgbClr val="00467A"/>
              </a:solidFill>
              <a:latin typeface="Calibri" panose="020F0502020204030204" pitchFamily="34" charset="0"/>
            </a:endParaRPr>
          </a:p>
          <a:p>
            <a:pPr marR="0" defTabSz="914400" rtl="0" eaLnBrk="1" fontAlgn="base" latinLnBrk="0" hangingPunct="1">
              <a:lnSpc>
                <a:spcPct val="100000"/>
              </a:lnSpc>
              <a:spcBef>
                <a:spcPct val="0"/>
              </a:spcBef>
              <a:spcAft>
                <a:spcPct val="0"/>
              </a:spcAft>
              <a:buClr>
                <a:schemeClr val="accent1"/>
              </a:buClr>
              <a:buSzTx/>
              <a:tabLst/>
            </a:pPr>
            <a:endParaRPr lang="fr-FR" sz="1600" dirty="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600" dirty="0">
                <a:solidFill>
                  <a:srgbClr val="00467A"/>
                </a:solidFill>
                <a:latin typeface="Calibri" panose="020F0502020204030204" pitchFamily="34" charset="0"/>
              </a:rPr>
              <a:t>à</a:t>
            </a:r>
            <a:r>
              <a:rPr lang="fr-FR" sz="1600" dirty="0" smtClean="0">
                <a:solidFill>
                  <a:srgbClr val="00467A"/>
                </a:solidFill>
                <a:latin typeface="Calibri" panose="020F0502020204030204" pitchFamily="34" charset="0"/>
              </a:rPr>
              <a:t> la mise en place de la réforme des parcours professionnels, des carrières et  des rémunérations qui interviendrait en même temps qu’un changement de régime indemnitaire ce qui entraînerait une difficulté de compréhension du bulletin de salaire pour les agents.</a:t>
            </a: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600" dirty="0">
              <a:solidFill>
                <a:srgbClr val="00467A"/>
              </a:solidFill>
              <a:latin typeface="Calibri" panose="020F0502020204030204" pitchFamily="34" charset="0"/>
            </a:endParaRPr>
          </a:p>
        </p:txBody>
      </p:sp>
      <p:sp>
        <p:nvSpPr>
          <p:cNvPr id="2" name="ZoneTexte 1"/>
          <p:cNvSpPr txBox="1"/>
          <p:nvPr/>
        </p:nvSpPr>
        <p:spPr>
          <a:xfrm>
            <a:off x="323528" y="725349"/>
            <a:ext cx="8568952" cy="923330"/>
          </a:xfrm>
          <a:prstGeom prst="rect">
            <a:avLst/>
          </a:prstGeom>
          <a:noFill/>
        </p:spPr>
        <p:txBody>
          <a:bodyPr wrap="square" rtlCol="0">
            <a:spAutoFit/>
          </a:bodyPr>
          <a:lstStyle/>
          <a:p>
            <a:pPr marL="0" marR="0" indent="0" algn="just" defTabSz="914400" rtl="0" eaLnBrk="1" fontAlgn="base" latinLnBrk="0" hangingPunct="1">
              <a:lnSpc>
                <a:spcPct val="100000"/>
              </a:lnSpc>
              <a:spcBef>
                <a:spcPct val="0"/>
              </a:spcBef>
              <a:spcAft>
                <a:spcPct val="0"/>
              </a:spcAft>
              <a:buClrTx/>
              <a:buSzTx/>
              <a:buFontTx/>
              <a:buNone/>
              <a:tabLst/>
            </a:pPr>
            <a:endParaRPr lang="fr-FR" sz="1200" b="1" baseline="0" dirty="0" smtClean="0">
              <a:solidFill>
                <a:srgbClr val="00467A"/>
              </a:solidFill>
              <a:latin typeface="Calibri" panose="020F0502020204030204" pitchFamily="34" charset="0"/>
            </a:endParaRPr>
          </a:p>
          <a:p>
            <a:pPr marL="0" marR="0" indent="0" algn="just" defTabSz="914400" rtl="0" eaLnBrk="1" fontAlgn="base" latinLnBrk="0" hangingPunct="1">
              <a:lnSpc>
                <a:spcPct val="100000"/>
              </a:lnSpc>
              <a:spcBef>
                <a:spcPct val="0"/>
              </a:spcBef>
              <a:spcAft>
                <a:spcPct val="0"/>
              </a:spcAft>
              <a:buClrTx/>
              <a:buSzTx/>
              <a:buFontTx/>
              <a:buNone/>
              <a:tabLst>
                <a:tab pos="715963" algn="l"/>
                <a:tab pos="808038" algn="l"/>
              </a:tabLst>
            </a:pPr>
            <a:r>
              <a:rPr lang="fr-FR" sz="1400" b="1" baseline="0" dirty="0" smtClean="0">
                <a:solidFill>
                  <a:srgbClr val="00467A"/>
                </a:solidFill>
                <a:latin typeface="Calibri" panose="020F0502020204030204" pitchFamily="34" charset="0"/>
              </a:rPr>
              <a:t>Le calendrier initial </a:t>
            </a:r>
            <a:r>
              <a:rPr lang="fr-FR" sz="1400" b="1" dirty="0">
                <a:solidFill>
                  <a:srgbClr val="00467A"/>
                </a:solidFill>
                <a:latin typeface="Calibri" panose="020F0502020204030204" pitchFamily="34" charset="0"/>
              </a:rPr>
              <a:t>prévoyait</a:t>
            </a:r>
            <a:r>
              <a:rPr lang="fr-FR" sz="1400" b="1" baseline="0" dirty="0" smtClean="0">
                <a:solidFill>
                  <a:srgbClr val="00467A"/>
                </a:solidFill>
                <a:latin typeface="Calibri" panose="020F0502020204030204" pitchFamily="34" charset="0"/>
              </a:rPr>
              <a:t> une mise en place au</a:t>
            </a:r>
            <a:r>
              <a:rPr lang="fr-FR" sz="1400" b="1" dirty="0" smtClean="0">
                <a:solidFill>
                  <a:srgbClr val="00467A"/>
                </a:solidFill>
                <a:latin typeface="Calibri" panose="020F0502020204030204" pitchFamily="34" charset="0"/>
              </a:rPr>
              <a:t> 1</a:t>
            </a:r>
            <a:r>
              <a:rPr lang="fr-FR" sz="1400" b="1" baseline="30000" dirty="0" smtClean="0">
                <a:solidFill>
                  <a:srgbClr val="00467A"/>
                </a:solidFill>
                <a:latin typeface="Calibri" panose="020F0502020204030204" pitchFamily="34" charset="0"/>
              </a:rPr>
              <a:t>er</a:t>
            </a:r>
            <a:r>
              <a:rPr lang="fr-FR" sz="1400" b="1" dirty="0" smtClean="0">
                <a:solidFill>
                  <a:srgbClr val="00467A"/>
                </a:solidFill>
                <a:latin typeface="Calibri" panose="020F0502020204030204" pitchFamily="34" charset="0"/>
              </a:rPr>
              <a:t> janvier 2017 pour l’ensemble des agents. Toutefois, le contexte conduit à décaler ce démarrage suite :</a:t>
            </a:r>
            <a:endParaRPr lang="fr-FR" sz="1400" dirty="0" smtClean="0">
              <a:solidFill>
                <a:srgbClr val="00467A"/>
              </a:solidFill>
              <a:latin typeface="Calibri" panose="020F0502020204030204" pitchFamily="34" charset="0"/>
            </a:endParaRPr>
          </a:p>
          <a:p>
            <a:pPr marL="0" marR="0" indent="0" algn="just" defTabSz="914400" rtl="0" eaLnBrk="1" fontAlgn="base" latinLnBrk="0" hangingPunct="1">
              <a:lnSpc>
                <a:spcPct val="100000"/>
              </a:lnSpc>
              <a:spcBef>
                <a:spcPct val="0"/>
              </a:spcBef>
              <a:spcAft>
                <a:spcPct val="0"/>
              </a:spcAft>
              <a:buClrTx/>
              <a:buSzTx/>
              <a:buFontTx/>
              <a:buNone/>
              <a:tabLst/>
            </a:pPr>
            <a:endParaRPr lang="fr-FR" sz="1200" b="1" baseline="0" dirty="0">
              <a:solidFill>
                <a:srgbClr val="00467A"/>
              </a:solidFill>
              <a:latin typeface="Calibri" panose="020F0502020204030204" pitchFamily="34" charset="0"/>
            </a:endParaRPr>
          </a:p>
        </p:txBody>
      </p:sp>
      <p:sp>
        <p:nvSpPr>
          <p:cNvPr id="7" name="ZoneTexte 6"/>
          <p:cNvSpPr txBox="1"/>
          <p:nvPr/>
        </p:nvSpPr>
        <p:spPr>
          <a:xfrm>
            <a:off x="395536" y="3861048"/>
            <a:ext cx="8568952" cy="892552"/>
          </a:xfrm>
          <a:prstGeom prst="rect">
            <a:avLst/>
          </a:prstGeom>
          <a:noFill/>
        </p:spPr>
        <p:txBody>
          <a:bodyPr wrap="square" rtlCol="0">
            <a:spAutoFit/>
          </a:bodyPr>
          <a:lstStyle/>
          <a:p>
            <a:pPr marL="0" marR="0" indent="0" algn="just" defTabSz="914400" rtl="0" eaLnBrk="1" fontAlgn="base" latinLnBrk="0" hangingPunct="1">
              <a:lnSpc>
                <a:spcPct val="100000"/>
              </a:lnSpc>
              <a:spcBef>
                <a:spcPct val="0"/>
              </a:spcBef>
              <a:spcAft>
                <a:spcPct val="0"/>
              </a:spcAft>
              <a:buClrTx/>
              <a:buSzTx/>
              <a:buFontTx/>
              <a:buNone/>
              <a:tabLst/>
            </a:pPr>
            <a:endParaRPr lang="fr-FR" sz="1200" b="1" baseline="0" dirty="0" smtClean="0">
              <a:solidFill>
                <a:srgbClr val="00467A"/>
              </a:solidFill>
              <a:latin typeface="Calibri" panose="020F0502020204030204" pitchFamily="34" charset="0"/>
            </a:endParaRPr>
          </a:p>
          <a:p>
            <a:pPr marL="0" marR="0" indent="0" algn="just" defTabSz="914400" rtl="0" eaLnBrk="1" fontAlgn="base" latinLnBrk="0" hangingPunct="1">
              <a:lnSpc>
                <a:spcPct val="100000"/>
              </a:lnSpc>
              <a:spcBef>
                <a:spcPct val="0"/>
              </a:spcBef>
              <a:spcAft>
                <a:spcPct val="0"/>
              </a:spcAft>
              <a:buClrTx/>
              <a:buSzTx/>
              <a:buFontTx/>
              <a:buNone/>
              <a:tabLst>
                <a:tab pos="715963" algn="l"/>
                <a:tab pos="808038" algn="l"/>
              </a:tabLst>
            </a:pPr>
            <a:r>
              <a:rPr lang="fr-FR" sz="1400" b="1" baseline="0" dirty="0" smtClean="0">
                <a:solidFill>
                  <a:srgbClr val="00467A"/>
                </a:solidFill>
                <a:latin typeface="Calibri" panose="020F0502020204030204" pitchFamily="34" charset="0"/>
              </a:rPr>
              <a:t>Par conséquent, il est envisagé de mettre en place le RIFSEEP courant 2</a:t>
            </a:r>
            <a:r>
              <a:rPr lang="fr-FR" sz="1400" b="1" dirty="0" smtClean="0">
                <a:solidFill>
                  <a:srgbClr val="00467A"/>
                </a:solidFill>
                <a:latin typeface="Calibri" panose="020F0502020204030204" pitchFamily="34" charset="0"/>
              </a:rPr>
              <a:t>017 pour la filière bibliothèques et </a:t>
            </a:r>
          </a:p>
          <a:p>
            <a:pPr marL="0" marR="0" indent="0" algn="just" defTabSz="914400" rtl="0" eaLnBrk="1" fontAlgn="base" latinLnBrk="0" hangingPunct="1">
              <a:lnSpc>
                <a:spcPct val="100000"/>
              </a:lnSpc>
              <a:spcBef>
                <a:spcPct val="0"/>
              </a:spcBef>
              <a:spcAft>
                <a:spcPct val="0"/>
              </a:spcAft>
              <a:buClrTx/>
              <a:buSzTx/>
              <a:buFontTx/>
              <a:buNone/>
              <a:tabLst>
                <a:tab pos="715963" algn="l"/>
                <a:tab pos="808038" algn="l"/>
              </a:tabLst>
            </a:pPr>
            <a:r>
              <a:rPr lang="fr-FR" sz="1400" b="1" dirty="0" smtClean="0">
                <a:solidFill>
                  <a:srgbClr val="00467A"/>
                </a:solidFill>
                <a:latin typeface="Calibri" panose="020F0502020204030204" pitchFamily="34" charset="0"/>
              </a:rPr>
              <a:t>au 1</a:t>
            </a:r>
            <a:r>
              <a:rPr lang="fr-FR" sz="1400" b="1" baseline="30000" dirty="0" smtClean="0">
                <a:solidFill>
                  <a:srgbClr val="00467A"/>
                </a:solidFill>
                <a:latin typeface="Calibri" panose="020F0502020204030204" pitchFamily="34" charset="0"/>
              </a:rPr>
              <a:t>er</a:t>
            </a:r>
            <a:r>
              <a:rPr lang="fr-FR" sz="1400" b="1" dirty="0" smtClean="0">
                <a:solidFill>
                  <a:srgbClr val="00467A"/>
                </a:solidFill>
                <a:latin typeface="Calibri" panose="020F0502020204030204" pitchFamily="34" charset="0"/>
              </a:rPr>
              <a:t> janvier 2018 pour les autres filières.</a:t>
            </a:r>
            <a:endParaRPr lang="fr-FR" sz="1400" dirty="0" smtClean="0">
              <a:solidFill>
                <a:srgbClr val="00467A"/>
              </a:solidFill>
              <a:latin typeface="Calibri" panose="020F0502020204030204" pitchFamily="34" charset="0"/>
            </a:endParaRPr>
          </a:p>
          <a:p>
            <a:pPr marL="0" marR="0" indent="0" algn="just" defTabSz="914400" rtl="0" eaLnBrk="1" fontAlgn="base" latinLnBrk="0" hangingPunct="1">
              <a:lnSpc>
                <a:spcPct val="100000"/>
              </a:lnSpc>
              <a:spcBef>
                <a:spcPct val="0"/>
              </a:spcBef>
              <a:spcAft>
                <a:spcPct val="0"/>
              </a:spcAft>
              <a:buClrTx/>
              <a:buSzTx/>
              <a:buFontTx/>
              <a:buNone/>
              <a:tabLst/>
            </a:pPr>
            <a:endParaRPr lang="fr-FR" sz="1200" b="1" baseline="0" dirty="0">
              <a:solidFill>
                <a:srgbClr val="00467A"/>
              </a:solidFill>
              <a:latin typeface="Calibri" panose="020F0502020204030204" pitchFamily="34" charset="0"/>
            </a:endParaRPr>
          </a:p>
        </p:txBody>
      </p:sp>
    </p:spTree>
    <p:extLst>
      <p:ext uri="{BB962C8B-B14F-4D97-AF65-F5344CB8AC3E}">
        <p14:creationId xmlns:p14="http://schemas.microsoft.com/office/powerpoint/2010/main" val="1325540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7"/>
          </p:nvPr>
        </p:nvSpPr>
        <p:spPr/>
        <p:txBody>
          <a:bodyPr/>
          <a:lstStyle/>
          <a:p>
            <a:r>
              <a:rPr lang="fr-FR" dirty="0" smtClean="0"/>
              <a:t>Le RIFSEEP pour la filière bibliothèques</a:t>
            </a:r>
            <a:endParaRPr lang="fr-FR" sz="2800" b="1" cap="none" dirty="0"/>
          </a:p>
        </p:txBody>
      </p:sp>
      <p:sp>
        <p:nvSpPr>
          <p:cNvPr id="6" name="ZoneTexte 5"/>
          <p:cNvSpPr txBox="1"/>
          <p:nvPr/>
        </p:nvSpPr>
        <p:spPr>
          <a:xfrm>
            <a:off x="4563874" y="1273975"/>
            <a:ext cx="4320480" cy="338554"/>
          </a:xfrm>
          <a:prstGeom prst="rect">
            <a:avLst/>
          </a:prstGeom>
          <a:noFill/>
        </p:spPr>
        <p:txBody>
          <a:bodyPr wrap="square" rtlCol="0">
            <a:spAutoFit/>
          </a:bodyPr>
          <a:lstStyle/>
          <a:p>
            <a:pPr marL="0" marR="0" indent="0" defTabSz="914400" rtl="0" eaLnBrk="1" fontAlgn="base" latinLnBrk="0" hangingPunct="1">
              <a:lnSpc>
                <a:spcPct val="100000"/>
              </a:lnSpc>
              <a:spcBef>
                <a:spcPct val="0"/>
              </a:spcBef>
              <a:spcAft>
                <a:spcPct val="0"/>
              </a:spcAft>
              <a:buClrTx/>
              <a:buSzTx/>
              <a:buFontTx/>
              <a:buNone/>
              <a:tabLst/>
            </a:pPr>
            <a:r>
              <a:rPr lang="fr-FR" sz="1600" b="1" smtClean="0">
                <a:solidFill>
                  <a:srgbClr val="00467A"/>
                </a:solidFill>
                <a:latin typeface="Calibri" panose="020F0502020204030204" pitchFamily="34" charset="0"/>
              </a:rPr>
              <a:t>Qui est concerné ?</a:t>
            </a:r>
            <a:endParaRPr lang="fr-FR" sz="1600" b="1" baseline="0" dirty="0" smtClean="0">
              <a:solidFill>
                <a:srgbClr val="00467A"/>
              </a:solidFill>
              <a:latin typeface="Calibri" panose="020F0502020204030204" pitchFamily="34" charset="0"/>
            </a:endParaRPr>
          </a:p>
        </p:txBody>
      </p:sp>
      <p:cxnSp>
        <p:nvCxnSpPr>
          <p:cNvPr id="8" name="Connecteur droit 7"/>
          <p:cNvCxnSpPr/>
          <p:nvPr/>
        </p:nvCxnSpPr>
        <p:spPr bwMode="auto">
          <a:xfrm>
            <a:off x="217346" y="1620149"/>
            <a:ext cx="3945582"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0" name="ZoneTexte 9"/>
          <p:cNvSpPr txBox="1"/>
          <p:nvPr/>
        </p:nvSpPr>
        <p:spPr>
          <a:xfrm>
            <a:off x="217346" y="1281595"/>
            <a:ext cx="3600400" cy="338554"/>
          </a:xfrm>
          <a:prstGeom prst="rect">
            <a:avLst/>
          </a:prstGeom>
          <a:noFill/>
        </p:spPr>
        <p:txBody>
          <a:bodyPr wrap="square" rtlCol="0">
            <a:spAutoFit/>
          </a:bodyPr>
          <a:lstStyle/>
          <a:p>
            <a:pPr marL="0" marR="0" indent="0" defTabSz="914400" rtl="0" eaLnBrk="1" fontAlgn="base" latinLnBrk="0" hangingPunct="1">
              <a:lnSpc>
                <a:spcPct val="100000"/>
              </a:lnSpc>
              <a:spcBef>
                <a:spcPct val="0"/>
              </a:spcBef>
              <a:spcAft>
                <a:spcPct val="0"/>
              </a:spcAft>
              <a:buClrTx/>
              <a:buSzTx/>
              <a:buFontTx/>
              <a:buNone/>
              <a:tabLst/>
            </a:pPr>
            <a:r>
              <a:rPr lang="fr-FR" sz="1600" b="1" dirty="0" smtClean="0">
                <a:solidFill>
                  <a:srgbClr val="00467A"/>
                </a:solidFill>
                <a:latin typeface="Calibri" panose="020F0502020204030204" pitchFamily="34" charset="0"/>
              </a:rPr>
              <a:t>Pourquoi la filière bibliothèques?</a:t>
            </a:r>
            <a:endParaRPr lang="fr-FR" sz="1600" b="1" baseline="0" dirty="0" smtClean="0">
              <a:solidFill>
                <a:srgbClr val="00467A"/>
              </a:solidFill>
              <a:latin typeface="Calibri" panose="020F0502020204030204" pitchFamily="34" charset="0"/>
            </a:endParaRPr>
          </a:p>
        </p:txBody>
      </p:sp>
      <p:sp>
        <p:nvSpPr>
          <p:cNvPr id="11" name="ZoneTexte 10"/>
          <p:cNvSpPr txBox="1"/>
          <p:nvPr/>
        </p:nvSpPr>
        <p:spPr>
          <a:xfrm>
            <a:off x="4573354" y="1738236"/>
            <a:ext cx="4463142" cy="3570208"/>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En catégorie A </a:t>
            </a:r>
            <a:r>
              <a:rPr lang="fr-FR" sz="1200" dirty="0" smtClean="0">
                <a:solidFill>
                  <a:srgbClr val="00467A"/>
                </a:solidFill>
                <a:latin typeface="Calibri" panose="020F0502020204030204" pitchFamily="34" charset="0"/>
              </a:rPr>
              <a:t>: </a:t>
            </a:r>
            <a:endParaRPr lang="fr-FR" sz="1200" dirty="0">
              <a:solidFill>
                <a:srgbClr val="00467A"/>
              </a:solidFill>
              <a:latin typeface="Calibri" panose="020F0502020204030204" pitchFamily="34" charset="0"/>
            </a:endParaRPr>
          </a:p>
          <a:p>
            <a:pPr marL="538163" lvl="2"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les conservateurs </a:t>
            </a:r>
            <a:r>
              <a:rPr lang="fr-FR" sz="1200" dirty="0" smtClean="0">
                <a:solidFill>
                  <a:srgbClr val="00467A"/>
                </a:solidFill>
                <a:latin typeface="Calibri" panose="020F0502020204030204" pitchFamily="34" charset="0"/>
              </a:rPr>
              <a:t>généraux (effectif </a:t>
            </a:r>
            <a:r>
              <a:rPr lang="fr-FR" sz="1200" dirty="0">
                <a:solidFill>
                  <a:srgbClr val="00467A"/>
                </a:solidFill>
                <a:latin typeface="Calibri" panose="020F0502020204030204" pitchFamily="34" charset="0"/>
              </a:rPr>
              <a:t>: </a:t>
            </a:r>
            <a:r>
              <a:rPr lang="fr-FR" sz="1200" dirty="0" smtClean="0">
                <a:solidFill>
                  <a:srgbClr val="00467A"/>
                </a:solidFill>
                <a:latin typeface="Calibri" panose="020F0502020204030204" pitchFamily="34" charset="0"/>
              </a:rPr>
              <a:t>11)</a:t>
            </a:r>
          </a:p>
          <a:p>
            <a:pPr marL="538163" lvl="2"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les conservateurs des bibliothèques (effectif : </a:t>
            </a:r>
            <a:r>
              <a:rPr lang="fr-FR" sz="1200" dirty="0" smtClean="0">
                <a:solidFill>
                  <a:srgbClr val="00467A"/>
                </a:solidFill>
                <a:latin typeface="Calibri" panose="020F0502020204030204" pitchFamily="34" charset="0"/>
              </a:rPr>
              <a:t>60)</a:t>
            </a:r>
            <a:endParaRPr lang="fr-FR" sz="1200" dirty="0">
              <a:solidFill>
                <a:srgbClr val="00467A"/>
              </a:solidFill>
              <a:latin typeface="Calibri" panose="020F0502020204030204" pitchFamily="34" charset="0"/>
            </a:endParaRPr>
          </a:p>
          <a:p>
            <a:pPr marL="538163" lvl="2" indent="-285750">
              <a:buClr>
                <a:schemeClr val="accent1"/>
              </a:buClr>
              <a:buFont typeface="Arial" panose="020B0604020202020204" pitchFamily="34" charset="0"/>
              <a:buChar char="•"/>
            </a:pPr>
            <a:r>
              <a:rPr lang="fr-FR" sz="1200" dirty="0" smtClean="0">
                <a:solidFill>
                  <a:srgbClr val="00467A"/>
                </a:solidFill>
                <a:latin typeface="Calibri" panose="020F0502020204030204" pitchFamily="34" charset="0"/>
              </a:rPr>
              <a:t>les </a:t>
            </a:r>
            <a:r>
              <a:rPr lang="fr-FR" sz="1200" dirty="0">
                <a:solidFill>
                  <a:srgbClr val="00467A"/>
                </a:solidFill>
                <a:latin typeface="Calibri" panose="020F0502020204030204" pitchFamily="34" charset="0"/>
              </a:rPr>
              <a:t>bibliothécaires (effectif : 71)</a:t>
            </a:r>
          </a:p>
          <a:p>
            <a:pPr marL="285750" lvl="1" indent="-285750">
              <a:buClr>
                <a:schemeClr val="accent1"/>
              </a:buClr>
              <a:buFont typeface="Arial" panose="020B0604020202020204" pitchFamily="34" charset="0"/>
              <a:buChar char="•"/>
            </a:pPr>
            <a:endParaRPr lang="fr-FR" sz="1200" dirty="0">
              <a:solidFill>
                <a:srgbClr val="00467A"/>
              </a:solidFill>
              <a:latin typeface="Calibri" panose="020F0502020204030204" pitchFamily="34" charset="0"/>
            </a:endParaRPr>
          </a:p>
          <a:p>
            <a:pPr marL="285750"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En catégorie B :</a:t>
            </a:r>
          </a:p>
          <a:p>
            <a:pPr marL="541338" lvl="2" indent="-84138">
              <a:buClr>
                <a:schemeClr val="accent1"/>
              </a:buClr>
              <a:buFont typeface="Arial" panose="020B0604020202020204" pitchFamily="34" charset="0"/>
              <a:buChar char="•"/>
            </a:pPr>
            <a:r>
              <a:rPr lang="fr-FR" sz="1200" dirty="0">
                <a:solidFill>
                  <a:srgbClr val="00467A"/>
                </a:solidFill>
                <a:latin typeface="Calibri" panose="020F0502020204030204" pitchFamily="34" charset="0"/>
              </a:rPr>
              <a:t>l</a:t>
            </a:r>
            <a:r>
              <a:rPr lang="fr-FR" sz="1200" dirty="0" smtClean="0">
                <a:solidFill>
                  <a:srgbClr val="00467A"/>
                </a:solidFill>
                <a:latin typeface="Calibri" panose="020F0502020204030204" pitchFamily="34" charset="0"/>
              </a:rPr>
              <a:t>es </a:t>
            </a:r>
            <a:r>
              <a:rPr lang="fr-FR" sz="1200" dirty="0">
                <a:solidFill>
                  <a:srgbClr val="00467A"/>
                </a:solidFill>
                <a:latin typeface="Calibri" panose="020F0502020204030204" pitchFamily="34" charset="0"/>
              </a:rPr>
              <a:t>ASBM (effectif : 720)</a:t>
            </a:r>
          </a:p>
          <a:p>
            <a:pPr marL="285750" lvl="1" indent="-285750">
              <a:buClr>
                <a:schemeClr val="accent1"/>
              </a:buClr>
              <a:buFont typeface="Arial" panose="020B0604020202020204" pitchFamily="34" charset="0"/>
              <a:buChar char="•"/>
            </a:pPr>
            <a:endParaRPr lang="fr-FR" sz="1200" dirty="0">
              <a:solidFill>
                <a:srgbClr val="00467A"/>
              </a:solidFill>
              <a:latin typeface="Calibri" panose="020F0502020204030204" pitchFamily="34" charset="0"/>
            </a:endParaRPr>
          </a:p>
          <a:p>
            <a:pPr marL="285750" lvl="1" indent="-285750">
              <a:buClr>
                <a:schemeClr val="accent1"/>
              </a:buClr>
              <a:buFont typeface="Arial" panose="020B0604020202020204" pitchFamily="34" charset="0"/>
              <a:buChar char="•"/>
            </a:pPr>
            <a:endParaRPr lang="fr-FR" sz="1200" dirty="0">
              <a:solidFill>
                <a:srgbClr val="00467A"/>
              </a:solidFill>
              <a:latin typeface="Calibri" panose="020F0502020204030204" pitchFamily="34" charset="0"/>
            </a:endParaRPr>
          </a:p>
          <a:p>
            <a:pPr marL="285750"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En catégorie C :</a:t>
            </a:r>
          </a:p>
          <a:p>
            <a:pPr marL="538163" lvl="2"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les adjoints administratifs des </a:t>
            </a:r>
            <a:r>
              <a:rPr lang="fr-FR" sz="1200" dirty="0" smtClean="0">
                <a:solidFill>
                  <a:srgbClr val="00467A"/>
                </a:solidFill>
                <a:latin typeface="Calibri" panose="020F0502020204030204" pitchFamily="34" charset="0"/>
              </a:rPr>
              <a:t>bibliothèques (effectif : 29) </a:t>
            </a:r>
            <a:endParaRPr lang="fr-FR" sz="1200" dirty="0">
              <a:solidFill>
                <a:srgbClr val="00467A"/>
              </a:solidFill>
              <a:latin typeface="Calibri" panose="020F0502020204030204" pitchFamily="34" charset="0"/>
            </a:endParaRPr>
          </a:p>
          <a:p>
            <a:pPr marL="538163" lvl="2" indent="-285750">
              <a:buClr>
                <a:schemeClr val="accent1"/>
              </a:buClr>
              <a:buFont typeface="Arial" panose="020B0604020202020204" pitchFamily="34" charset="0"/>
              <a:buChar char="•"/>
            </a:pPr>
            <a:r>
              <a:rPr lang="fr-FR" sz="1200" dirty="0">
                <a:solidFill>
                  <a:srgbClr val="00467A"/>
                </a:solidFill>
                <a:latin typeface="Calibri" panose="020F0502020204030204" pitchFamily="34" charset="0"/>
              </a:rPr>
              <a:t>les </a:t>
            </a:r>
            <a:r>
              <a:rPr lang="fr-FR" sz="1200" dirty="0" smtClean="0">
                <a:solidFill>
                  <a:srgbClr val="00467A"/>
                </a:solidFill>
                <a:latin typeface="Calibri" panose="020F0502020204030204" pitchFamily="34" charset="0"/>
              </a:rPr>
              <a:t>adjoints de </a:t>
            </a:r>
            <a:r>
              <a:rPr lang="fr-FR" sz="1200" dirty="0">
                <a:solidFill>
                  <a:srgbClr val="00467A"/>
                </a:solidFill>
                <a:latin typeface="Calibri" panose="020F0502020204030204" pitchFamily="34" charset="0"/>
              </a:rPr>
              <a:t>surveillance et de </a:t>
            </a:r>
            <a:r>
              <a:rPr lang="fr-FR" sz="1200" dirty="0" smtClean="0">
                <a:solidFill>
                  <a:srgbClr val="00467A"/>
                </a:solidFill>
                <a:latin typeface="Calibri" panose="020F0502020204030204" pitchFamily="34" charset="0"/>
              </a:rPr>
              <a:t>magasinage (effectif : 302)</a:t>
            </a:r>
            <a:endParaRPr lang="fr-FR" sz="1200" dirty="0">
              <a:solidFill>
                <a:srgbClr val="00467A"/>
              </a:solidFill>
              <a:latin typeface="Calibri" panose="020F0502020204030204" pitchFamily="34" charset="0"/>
            </a:endParaRPr>
          </a:p>
          <a:p>
            <a:pPr marL="742950" lvl="1" indent="-285750">
              <a:buClr>
                <a:schemeClr val="accent1"/>
              </a:buClr>
              <a:buFont typeface="Arial" panose="020B0604020202020204" pitchFamily="34" charset="0"/>
              <a:buChar char="•"/>
            </a:pPr>
            <a:endParaRPr lang="fr-FR" sz="1350" dirty="0" smtClean="0">
              <a:solidFill>
                <a:srgbClr val="00467A"/>
              </a:solidFill>
              <a:latin typeface="Calibri" panose="020F0502020204030204" pitchFamily="34" charset="0"/>
            </a:endParaRPr>
          </a:p>
          <a:p>
            <a:pPr marL="742950" lvl="1" indent="-285750">
              <a:buClr>
                <a:schemeClr val="accent1"/>
              </a:buClr>
              <a:buFont typeface="Arial" panose="020B0604020202020204" pitchFamily="34" charset="0"/>
              <a:buChar char="•"/>
            </a:pPr>
            <a:endParaRPr lang="fr-FR" sz="1350" dirty="0" smtClean="0">
              <a:solidFill>
                <a:srgbClr val="00467A"/>
              </a:solidFill>
              <a:latin typeface="Calibri" panose="020F0502020204030204" pitchFamily="34" charset="0"/>
            </a:endParaRPr>
          </a:p>
          <a:p>
            <a:pPr lvl="1">
              <a:buClr>
                <a:schemeClr val="accent1"/>
              </a:buClr>
            </a:pPr>
            <a:endParaRPr lang="fr-FR" sz="1350" dirty="0" smtClean="0">
              <a:solidFill>
                <a:srgbClr val="00467A"/>
              </a:solidFill>
              <a:latin typeface="Calibri" panose="020F0502020204030204" pitchFamily="34" charset="0"/>
            </a:endParaRPr>
          </a:p>
          <a:p>
            <a:pPr marL="285750" indent="-285750">
              <a:buClr>
                <a:schemeClr val="accent1"/>
              </a:buClr>
              <a:buFont typeface="Arial" panose="020B0604020202020204" pitchFamily="34" charset="0"/>
              <a:buChar char="•"/>
            </a:pPr>
            <a:endParaRPr lang="fr-FR" sz="1350" dirty="0" smtClean="0">
              <a:solidFill>
                <a:srgbClr val="00467A"/>
              </a:solidFill>
              <a:latin typeface="Calibri" panose="020F0502020204030204" pitchFamily="34" charset="0"/>
            </a:endParaRPr>
          </a:p>
          <a:p>
            <a:pPr marL="285750" indent="-285750">
              <a:buClr>
                <a:schemeClr val="accent1"/>
              </a:buClr>
              <a:buFont typeface="Arial" panose="020B0604020202020204" pitchFamily="34" charset="0"/>
              <a:buChar char="•"/>
            </a:pPr>
            <a:endParaRPr lang="fr-FR" sz="1400" baseline="0" dirty="0">
              <a:solidFill>
                <a:srgbClr val="00467A"/>
              </a:solidFill>
              <a:latin typeface="Calibri" panose="020F0502020204030204" pitchFamily="34" charset="0"/>
            </a:endParaRPr>
          </a:p>
          <a:p>
            <a:pPr marL="285750" indent="-285750">
              <a:buClr>
                <a:schemeClr val="accent1"/>
              </a:buClr>
              <a:buFont typeface="Arial" panose="020B0604020202020204" pitchFamily="34" charset="0"/>
              <a:buChar char="•"/>
            </a:pPr>
            <a:endParaRPr lang="fr-FR" sz="1400" baseline="0" dirty="0" smtClean="0">
              <a:solidFill>
                <a:srgbClr val="00467A"/>
              </a:solidFill>
              <a:latin typeface="Calibri" panose="020F0502020204030204" pitchFamily="34" charset="0"/>
            </a:endParaRPr>
          </a:p>
        </p:txBody>
      </p:sp>
      <p:sp>
        <p:nvSpPr>
          <p:cNvPr id="12" name="ZoneTexte 11"/>
          <p:cNvSpPr txBox="1"/>
          <p:nvPr/>
        </p:nvSpPr>
        <p:spPr>
          <a:xfrm>
            <a:off x="107504" y="1725470"/>
            <a:ext cx="4224227" cy="3046988"/>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200" dirty="0" smtClean="0">
                <a:solidFill>
                  <a:srgbClr val="00467A"/>
                </a:solidFill>
                <a:latin typeface="Calibri" panose="020F0502020204030204" pitchFamily="34" charset="0"/>
              </a:rPr>
              <a:t>Un effectif de moins de 1500 agents</a:t>
            </a:r>
          </a:p>
          <a:p>
            <a:pPr marR="0" defTabSz="914400" rtl="0" eaLnBrk="1" fontAlgn="base" latinLnBrk="0" hangingPunct="1">
              <a:lnSpc>
                <a:spcPct val="100000"/>
              </a:lnSpc>
              <a:spcBef>
                <a:spcPct val="0"/>
              </a:spcBef>
              <a:spcAft>
                <a:spcPct val="0"/>
              </a:spcAft>
              <a:buClr>
                <a:schemeClr val="accent1"/>
              </a:buClr>
              <a:buSzTx/>
              <a:tabLst/>
            </a:pPr>
            <a:endParaRPr lang="fr-FR" sz="12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200" dirty="0" smtClean="0">
                <a:solidFill>
                  <a:srgbClr val="00467A"/>
                </a:solidFill>
                <a:latin typeface="Calibri" panose="020F0502020204030204" pitchFamily="34" charset="0"/>
              </a:rPr>
              <a:t>Des régimes indemnitaires divers mais moins complexes</a:t>
            </a:r>
          </a:p>
          <a:p>
            <a:pPr marR="0" defTabSz="914400" rtl="0" eaLnBrk="1" fontAlgn="base" latinLnBrk="0" hangingPunct="1">
              <a:lnSpc>
                <a:spcPct val="100000"/>
              </a:lnSpc>
              <a:spcBef>
                <a:spcPct val="0"/>
              </a:spcBef>
              <a:spcAft>
                <a:spcPct val="0"/>
              </a:spcAft>
              <a:buClr>
                <a:schemeClr val="accent1"/>
              </a:buClr>
              <a:buSzTx/>
              <a:tabLst/>
            </a:pPr>
            <a:endParaRPr lang="fr-FR" sz="12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200" dirty="0" smtClean="0">
                <a:solidFill>
                  <a:srgbClr val="00467A"/>
                </a:solidFill>
                <a:latin typeface="Calibri" panose="020F0502020204030204" pitchFamily="34" charset="0"/>
              </a:rPr>
              <a:t>Une filière </a:t>
            </a:r>
            <a:r>
              <a:rPr lang="fr-FR" sz="1200" dirty="0" err="1" smtClean="0">
                <a:solidFill>
                  <a:srgbClr val="00467A"/>
                </a:solidFill>
                <a:latin typeface="Calibri" panose="020F0502020204030204" pitchFamily="34" charset="0"/>
              </a:rPr>
              <a:t>mono-directionnelle</a:t>
            </a:r>
            <a:endParaRPr lang="fr-FR" sz="12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200" dirty="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r>
              <a:rPr lang="fr-FR" sz="1200" dirty="0" smtClean="0">
                <a:solidFill>
                  <a:srgbClr val="00467A"/>
                </a:solidFill>
                <a:latin typeface="Calibri" panose="020F0502020204030204" pitchFamily="34" charset="0"/>
              </a:rPr>
              <a:t>Des niveaux indemnitaires qui ne peuvent plus évoluer dans le cadre réglementaire actuel (plafonds ou mode de calcul de l’enveloppe de primes): plus d’un tiers des agents de catégorie C, qui bénéficient uniquement de l’IAT, sont proches du plafond réglementaire, les conservateurs des bibliothèques également (modalités de calcul contraignantes de leur enveloppe de primes)</a:t>
            </a:r>
          </a:p>
          <a:p>
            <a:pPr marR="0" defTabSz="914400" rtl="0" eaLnBrk="1" fontAlgn="base" latinLnBrk="0" hangingPunct="1">
              <a:lnSpc>
                <a:spcPct val="100000"/>
              </a:lnSpc>
              <a:spcBef>
                <a:spcPct val="0"/>
              </a:spcBef>
              <a:spcAft>
                <a:spcPct val="0"/>
              </a:spcAft>
              <a:buClr>
                <a:schemeClr val="accent1"/>
              </a:buClr>
              <a:buSzTx/>
              <a:tabLst/>
            </a:pPr>
            <a:endParaRPr lang="fr-FR" sz="1200" dirty="0" smtClean="0">
              <a:solidFill>
                <a:srgbClr val="00467A"/>
              </a:solidFill>
              <a:latin typeface="Calibri" panose="020F0502020204030204" pitchFamily="34" charset="0"/>
            </a:endParaRPr>
          </a:p>
          <a:p>
            <a:pPr marR="0" defTabSz="914400" rtl="0" eaLnBrk="1" fontAlgn="base" latinLnBrk="0" hangingPunct="1">
              <a:lnSpc>
                <a:spcPct val="100000"/>
              </a:lnSpc>
              <a:spcBef>
                <a:spcPct val="0"/>
              </a:spcBef>
              <a:spcAft>
                <a:spcPct val="0"/>
              </a:spcAft>
              <a:buClr>
                <a:schemeClr val="accent1"/>
              </a:buClr>
              <a:buSzTx/>
              <a:tabLst/>
            </a:pPr>
            <a:endParaRPr lang="fr-FR" sz="12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200" baseline="0" dirty="0" smtClean="0">
              <a:solidFill>
                <a:srgbClr val="00467A"/>
              </a:solidFill>
              <a:latin typeface="Calibri" panose="020F0502020204030204" pitchFamily="34" charset="0"/>
            </a:endParaRPr>
          </a:p>
        </p:txBody>
      </p:sp>
      <p:cxnSp>
        <p:nvCxnSpPr>
          <p:cNvPr id="13" name="Connecteur droit 12"/>
          <p:cNvCxnSpPr/>
          <p:nvPr/>
        </p:nvCxnSpPr>
        <p:spPr bwMode="auto">
          <a:xfrm>
            <a:off x="4644008" y="1612529"/>
            <a:ext cx="3945582"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1949833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7"/>
          </p:nvPr>
        </p:nvSpPr>
        <p:spPr/>
        <p:txBody>
          <a:bodyPr/>
          <a:lstStyle/>
          <a:p>
            <a:r>
              <a:rPr lang="fr-FR" smtClean="0"/>
              <a:t>Points de discussion</a:t>
            </a:r>
            <a:endParaRPr lang="fr-FR" sz="2800" b="1" cap="none" dirty="0"/>
          </a:p>
        </p:txBody>
      </p:sp>
      <p:cxnSp>
        <p:nvCxnSpPr>
          <p:cNvPr id="8" name="Connecteur droit 7"/>
          <p:cNvCxnSpPr/>
          <p:nvPr/>
        </p:nvCxnSpPr>
        <p:spPr bwMode="auto">
          <a:xfrm>
            <a:off x="217346" y="1620149"/>
            <a:ext cx="8027062" cy="0"/>
          </a:xfrm>
          <a:prstGeom prst="line">
            <a:avLst/>
          </a:prstGeom>
          <a:solidFill>
            <a:schemeClr val="accent1"/>
          </a:solidFill>
          <a:ln w="9525" cap="flat" cmpd="sng" algn="ctr">
            <a:solidFill>
              <a:schemeClr val="accent1">
                <a:lumMod val="75000"/>
              </a:schemeClr>
            </a:solidFill>
            <a:prstDash val="solid"/>
            <a:round/>
            <a:headEnd type="none" w="med" len="med"/>
            <a:tailEnd type="none" w="med" len="med"/>
          </a:ln>
          <a:effectLst/>
        </p:spPr>
      </p:cxnSp>
      <p:sp>
        <p:nvSpPr>
          <p:cNvPr id="10" name="ZoneTexte 9"/>
          <p:cNvSpPr txBox="1"/>
          <p:nvPr/>
        </p:nvSpPr>
        <p:spPr>
          <a:xfrm>
            <a:off x="217346" y="1281595"/>
            <a:ext cx="7811038" cy="338554"/>
          </a:xfrm>
          <a:prstGeom prst="rect">
            <a:avLst/>
          </a:prstGeom>
          <a:noFill/>
        </p:spPr>
        <p:txBody>
          <a:bodyPr wrap="square" rtlCol="0">
            <a:spAutoFit/>
          </a:bodyPr>
          <a:lstStyle/>
          <a:p>
            <a:pPr marL="0" marR="0" indent="0" defTabSz="914400" rtl="0" eaLnBrk="1" fontAlgn="base" latinLnBrk="0" hangingPunct="1">
              <a:lnSpc>
                <a:spcPct val="100000"/>
              </a:lnSpc>
              <a:spcBef>
                <a:spcPct val="0"/>
              </a:spcBef>
              <a:spcAft>
                <a:spcPct val="0"/>
              </a:spcAft>
              <a:buClrTx/>
              <a:buSzTx/>
              <a:buFontTx/>
              <a:buNone/>
              <a:tabLst/>
            </a:pPr>
            <a:r>
              <a:rPr lang="fr-FR" sz="1600" b="1" smtClean="0">
                <a:solidFill>
                  <a:srgbClr val="00467A"/>
                </a:solidFill>
                <a:latin typeface="Calibri" panose="020F0502020204030204" pitchFamily="34" charset="0"/>
              </a:rPr>
              <a:t>Les sujets suivants sont à aborder dans le cadre des rencontres administration / OS : </a:t>
            </a:r>
            <a:endParaRPr lang="fr-FR" sz="1600" b="1" baseline="0" dirty="0" smtClean="0">
              <a:solidFill>
                <a:srgbClr val="00467A"/>
              </a:solidFill>
              <a:latin typeface="Calibri" panose="020F0502020204030204" pitchFamily="34" charset="0"/>
            </a:endParaRPr>
          </a:p>
        </p:txBody>
      </p:sp>
      <p:sp>
        <p:nvSpPr>
          <p:cNvPr id="12" name="ZoneTexte 11"/>
          <p:cNvSpPr txBox="1"/>
          <p:nvPr/>
        </p:nvSpPr>
        <p:spPr>
          <a:xfrm>
            <a:off x="467544" y="1988840"/>
            <a:ext cx="8136904" cy="2369880"/>
          </a:xfrm>
          <a:prstGeom prst="rect">
            <a:avLst/>
          </a:prstGeom>
          <a:noFill/>
        </p:spPr>
        <p:txBody>
          <a:bodyPr wrap="square" rtlCol="0">
            <a:spAutoFit/>
          </a:bodyPr>
          <a:lstStyle/>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r>
              <a:rPr lang="fr-FR" sz="1400" dirty="0" smtClean="0">
                <a:solidFill>
                  <a:srgbClr val="00467A"/>
                </a:solidFill>
                <a:latin typeface="Calibri" panose="020F0502020204030204" pitchFamily="34" charset="0"/>
              </a:rPr>
              <a:t>Composition de l’IFSE , simplification de l’actuelle IAT </a:t>
            </a:r>
          </a:p>
          <a:p>
            <a:pPr marR="0" defTabSz="914400" rtl="0" eaLnBrk="1" fontAlgn="base" latinLnBrk="0" hangingPunct="1">
              <a:lnSpc>
                <a:spcPct val="100000"/>
              </a:lnSpc>
              <a:spcBef>
                <a:spcPct val="0"/>
              </a:spcBef>
              <a:spcAft>
                <a:spcPct val="0"/>
              </a:spcAft>
              <a:buClr>
                <a:schemeClr val="accent1"/>
              </a:buClr>
              <a:buSzTx/>
              <a:tabLst/>
            </a:pPr>
            <a:r>
              <a:rPr lang="fr-FR" sz="1400" dirty="0">
                <a:solidFill>
                  <a:srgbClr val="00467A"/>
                </a:solidFill>
                <a:latin typeface="Calibri" panose="020F0502020204030204" pitchFamily="34" charset="0"/>
              </a:rPr>
              <a:t> </a:t>
            </a:r>
            <a:r>
              <a:rPr lang="fr-FR" sz="1400" dirty="0" smtClean="0">
                <a:solidFill>
                  <a:srgbClr val="00467A"/>
                </a:solidFill>
                <a:latin typeface="Calibri" panose="020F0502020204030204" pitchFamily="34" charset="0"/>
              </a:rPr>
              <a:t>      (fusion de l’IAT 1 et 2 dans l’IFSE et création d’une IFSE sujétion)</a:t>
            </a:r>
          </a:p>
          <a:p>
            <a:pPr marR="0" defTabSz="914400" rtl="0" eaLnBrk="1" fontAlgn="base" latinLnBrk="0" hangingPunct="1">
              <a:lnSpc>
                <a:spcPct val="100000"/>
              </a:lnSpc>
              <a:spcBef>
                <a:spcPct val="0"/>
              </a:spcBef>
              <a:spcAft>
                <a:spcPct val="0"/>
              </a:spcAft>
              <a:buClr>
                <a:schemeClr val="accent1"/>
              </a:buClr>
              <a:buSzTx/>
              <a:tabLst/>
            </a:pPr>
            <a:r>
              <a:rPr lang="fr-FR" sz="1400" dirty="0">
                <a:solidFill>
                  <a:srgbClr val="00467A"/>
                </a:solidFill>
                <a:latin typeface="Calibri" panose="020F0502020204030204" pitchFamily="34" charset="0"/>
              </a:rPr>
              <a:t> </a:t>
            </a:r>
            <a:r>
              <a:rPr lang="fr-FR" sz="1400" dirty="0" smtClean="0">
                <a:solidFill>
                  <a:srgbClr val="00467A"/>
                </a:solidFill>
                <a:latin typeface="Calibri" panose="020F0502020204030204" pitchFamily="34" charset="0"/>
              </a:rPr>
              <a:t>      </a:t>
            </a:r>
          </a:p>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r>
              <a:rPr lang="fr-FR" sz="1400" dirty="0" smtClean="0">
                <a:solidFill>
                  <a:srgbClr val="00467A"/>
                </a:solidFill>
                <a:latin typeface="Calibri" panose="020F0502020204030204" pitchFamily="34" charset="0"/>
              </a:rPr>
              <a:t>Mécanisme de revalorisation de l’IFSE et du CIA</a:t>
            </a:r>
          </a:p>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endParaRPr lang="fr-FR" sz="1400" dirty="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r>
              <a:rPr lang="fr-FR" sz="1400" dirty="0" smtClean="0">
                <a:solidFill>
                  <a:srgbClr val="00467A"/>
                </a:solidFill>
                <a:latin typeface="Calibri" panose="020F0502020204030204" pitchFamily="34" charset="0"/>
              </a:rPr>
              <a:t>Cadencement de versement </a:t>
            </a:r>
          </a:p>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endParaRPr lang="fr-FR" sz="14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q"/>
              <a:tabLst/>
            </a:pPr>
            <a:r>
              <a:rPr lang="fr-FR" sz="1400" dirty="0" smtClean="0">
                <a:solidFill>
                  <a:srgbClr val="00467A"/>
                </a:solidFill>
                <a:latin typeface="Calibri" panose="020F0502020204030204" pitchFamily="34" charset="0"/>
              </a:rPr>
              <a:t>Conditions de transposition du régime actuel en RIFSEEP</a:t>
            </a:r>
            <a:endParaRPr lang="fr-FR" sz="1400" dirty="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200" dirty="0" smtClean="0">
              <a:solidFill>
                <a:srgbClr val="00467A"/>
              </a:solidFill>
              <a:latin typeface="Calibri" panose="020F0502020204030204" pitchFamily="34" charset="0"/>
            </a:endParaRPr>
          </a:p>
          <a:p>
            <a:pPr marR="0" defTabSz="914400" rtl="0" eaLnBrk="1" fontAlgn="base" latinLnBrk="0" hangingPunct="1">
              <a:lnSpc>
                <a:spcPct val="100000"/>
              </a:lnSpc>
              <a:spcBef>
                <a:spcPct val="0"/>
              </a:spcBef>
              <a:spcAft>
                <a:spcPct val="0"/>
              </a:spcAft>
              <a:buClr>
                <a:schemeClr val="accent1"/>
              </a:buClr>
              <a:buSzTx/>
              <a:tabLst/>
            </a:pPr>
            <a:endParaRPr lang="fr-FR" sz="1200" dirty="0" smtClean="0">
              <a:solidFill>
                <a:srgbClr val="00467A"/>
              </a:solidFill>
              <a:latin typeface="Calibri" panose="020F0502020204030204" pitchFamily="34" charset="0"/>
            </a:endParaRPr>
          </a:p>
          <a:p>
            <a:pPr marL="285750" marR="0" indent="-285750" defTabSz="914400" rtl="0" eaLnBrk="1" fontAlgn="base" latinLnBrk="0" hangingPunct="1">
              <a:lnSpc>
                <a:spcPct val="100000"/>
              </a:lnSpc>
              <a:spcBef>
                <a:spcPct val="0"/>
              </a:spcBef>
              <a:spcAft>
                <a:spcPct val="0"/>
              </a:spcAft>
              <a:buClr>
                <a:schemeClr val="accent1"/>
              </a:buClr>
              <a:buSzTx/>
              <a:buFont typeface="Arial" panose="020B0604020202020204" pitchFamily="34" charset="0"/>
              <a:buChar char="•"/>
              <a:tabLst/>
            </a:pPr>
            <a:endParaRPr lang="fr-FR" sz="1200" baseline="0" dirty="0" smtClean="0">
              <a:solidFill>
                <a:srgbClr val="00467A"/>
              </a:solidFill>
              <a:latin typeface="Calibri" panose="020F0502020204030204" pitchFamily="34" charset="0"/>
            </a:endParaRPr>
          </a:p>
        </p:txBody>
      </p:sp>
    </p:spTree>
    <p:extLst>
      <p:ext uri="{BB962C8B-B14F-4D97-AF65-F5344CB8AC3E}">
        <p14:creationId xmlns:p14="http://schemas.microsoft.com/office/powerpoint/2010/main" val="1228470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7"/>
          </p:nvPr>
        </p:nvSpPr>
        <p:spPr/>
        <p:txBody>
          <a:bodyPr/>
          <a:lstStyle/>
          <a:p>
            <a:r>
              <a:rPr lang="fr-FR" smtClean="0"/>
              <a:t>Calendrier</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627917"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3413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barit powerpoint AEU 2012">
  <a:themeElements>
    <a:clrScheme name="modèle AEU 2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8000"/>
      </a:folHlink>
    </a:clrScheme>
    <a:fontScheme name="modèle AEU 2012">
      <a:majorFont>
        <a:latin typeface="Trebuchet MS"/>
        <a:ea typeface=""/>
        <a:cs typeface=""/>
      </a:majorFont>
      <a:minorFont>
        <a:latin typeface="Trebuchet MS"/>
        <a:ea typeface=""/>
        <a:cs typeface=""/>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sz="800" smtClean="0">
            <a:solidFill>
              <a:schemeClr val="bg1"/>
            </a:solidFill>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marL="0" marR="0" indent="0" defTabSz="914400" rtl="0" eaLnBrk="1" fontAlgn="base" latinLnBrk="0" hangingPunct="1">
          <a:lnSpc>
            <a:spcPct val="100000"/>
          </a:lnSpc>
          <a:spcBef>
            <a:spcPct val="0"/>
          </a:spcBef>
          <a:spcAft>
            <a:spcPct val="0"/>
          </a:spcAft>
          <a:buClrTx/>
          <a:buSzTx/>
          <a:buFontTx/>
          <a:buNone/>
          <a:tabLst/>
          <a:defRPr sz="1400" baseline="0" dirty="0" smtClean="0">
            <a:solidFill>
              <a:srgbClr val="00467A"/>
            </a:solidFill>
            <a:latin typeface="Calibri" panose="020F0502020204030204" pitchFamily="34" charset="0"/>
          </a:defRPr>
        </a:defPPr>
      </a:lstStyle>
    </a:txDef>
  </a:objectDefaults>
  <a:extraClrSchemeLst>
    <a:extraClrScheme>
      <a:clrScheme name="modèle AEU 201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AEU 201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AEU 201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AEU 201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AEU 201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AEU 201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AEU 201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AEU 201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AEU 201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AEU 201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AEU 201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AEU 201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AEU 2012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modèle AEU 2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gabarit powerpoint AEU 2012</Template>
  <TotalTime>5006</TotalTime>
  <Words>500</Words>
  <Application>Microsoft Office PowerPoint</Application>
  <PresentationFormat>Affichage à l'écran (4:3)</PresentationFormat>
  <Paragraphs>85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gabarit powerpoint AEU 2012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Mairie de Paris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derennes</dc:creator>
  <cp:lastModifiedBy>Richard, Odile</cp:lastModifiedBy>
  <cp:revision>672</cp:revision>
  <cp:lastPrinted>2016-01-20T16:49:28Z</cp:lastPrinted>
  <dcterms:created xsi:type="dcterms:W3CDTF">2012-04-05T09:26:40Z</dcterms:created>
  <dcterms:modified xsi:type="dcterms:W3CDTF">2016-07-11T10:56:27Z</dcterms:modified>
</cp:coreProperties>
</file>